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handoutMasterIdLst>
    <p:handoutMasterId r:id="rId19"/>
  </p:handoutMasterIdLst>
  <p:sldIdLst>
    <p:sldId id="256" r:id="rId5"/>
    <p:sldId id="365" r:id="rId6"/>
    <p:sldId id="366" r:id="rId7"/>
    <p:sldId id="318" r:id="rId8"/>
    <p:sldId id="367" r:id="rId9"/>
    <p:sldId id="368" r:id="rId10"/>
    <p:sldId id="369" r:id="rId11"/>
    <p:sldId id="350" r:id="rId12"/>
    <p:sldId id="330" r:id="rId13"/>
    <p:sldId id="374" r:id="rId14"/>
    <p:sldId id="344" r:id="rId15"/>
    <p:sldId id="371" r:id="rId16"/>
    <p:sldId id="372" r:id="rId17"/>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00"/>
    <a:srgbClr val="0606BA"/>
    <a:srgbClr val="FF6600"/>
    <a:srgbClr val="098BF7"/>
    <a:srgbClr val="A05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B32E3-C768-419E-BEBE-57992F0B5CCF}">
  <a:tblStyle styleId="{927B32E3-C768-419E-BEBE-57992F0B5CC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EB784827-835A-4A24-AB87-EFEAD0AD3E6D}"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4" autoAdjust="0"/>
    <p:restoredTop sz="96404" autoAdjust="0"/>
  </p:normalViewPr>
  <p:slideViewPr>
    <p:cSldViewPr snapToGrid="0">
      <p:cViewPr varScale="1">
        <p:scale>
          <a:sx n="81" d="100"/>
          <a:sy n="81" d="100"/>
        </p:scale>
        <p:origin x="1579"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7364"/>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7364"/>
          </a:xfrm>
          <a:prstGeom prst="rect">
            <a:avLst/>
          </a:prstGeom>
        </p:spPr>
        <p:txBody>
          <a:bodyPr vert="horz" lIns="91567" tIns="45785" rIns="91567" bIns="45785" rtlCol="0"/>
          <a:lstStyle>
            <a:lvl1pPr algn="r">
              <a:defRPr sz="1200"/>
            </a:lvl1pPr>
          </a:lstStyle>
          <a:p>
            <a:fld id="{B0A18CE8-BF14-49C3-B5F2-B744405E17FE}" type="datetimeFigureOut">
              <a:rPr lang="en-US" smtClean="0"/>
              <a:t>12/16/2022</a:t>
            </a:fld>
            <a:endParaRPr lang="en-US"/>
          </a:p>
        </p:txBody>
      </p:sp>
      <p:sp>
        <p:nvSpPr>
          <p:cNvPr id="4" name="Footer Placeholder 3"/>
          <p:cNvSpPr>
            <a:spLocks noGrp="1"/>
          </p:cNvSpPr>
          <p:nvPr>
            <p:ph type="ftr" sz="quarter" idx="2"/>
          </p:nvPr>
        </p:nvSpPr>
        <p:spPr>
          <a:xfrm>
            <a:off x="3" y="8841738"/>
            <a:ext cx="3043979" cy="467364"/>
          </a:xfrm>
          <a:prstGeom prst="rect">
            <a:avLst/>
          </a:prstGeom>
        </p:spPr>
        <p:txBody>
          <a:bodyPr vert="horz" lIns="91567" tIns="45785" rIns="91567"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8"/>
            <a:ext cx="3043979" cy="467364"/>
          </a:xfrm>
          <a:prstGeom prst="rect">
            <a:avLst/>
          </a:prstGeom>
        </p:spPr>
        <p:txBody>
          <a:bodyPr vert="horz" lIns="91567" tIns="45785" rIns="91567" bIns="45785" rtlCol="0" anchor="b"/>
          <a:lstStyle>
            <a:lvl1pPr algn="r">
              <a:defRPr sz="1200"/>
            </a:lvl1pPr>
          </a:lstStyle>
          <a:p>
            <a:fld id="{6BEF51A2-F4FD-443C-8408-AA1DFAF83B1B}" type="slidenum">
              <a:rPr lang="en-US" smtClean="0"/>
              <a:t>‹#›</a:t>
            </a:fld>
            <a:endParaRPr lang="en-US"/>
          </a:p>
        </p:txBody>
      </p:sp>
    </p:spTree>
    <p:extLst>
      <p:ext uri="{BB962C8B-B14F-4D97-AF65-F5344CB8AC3E}">
        <p14:creationId xmlns:p14="http://schemas.microsoft.com/office/powerpoint/2010/main" val="210834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4" y="0"/>
            <a:ext cx="3043342" cy="465455"/>
          </a:xfrm>
          <a:prstGeom prst="rect">
            <a:avLst/>
          </a:prstGeom>
          <a:noFill/>
          <a:ln>
            <a:noFill/>
          </a:ln>
        </p:spPr>
        <p:txBody>
          <a:bodyPr lIns="93293" tIns="93293" rIns="93293" bIns="93293" anchor="t" anchorCtr="0"/>
          <a:lstStyle>
            <a:lvl1pPr marL="0" marR="0" lvl="0" indent="0" algn="l"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978132" y="0"/>
            <a:ext cx="3043342" cy="465455"/>
          </a:xfrm>
          <a:prstGeom prst="rect">
            <a:avLst/>
          </a:prstGeom>
          <a:noFill/>
          <a:ln>
            <a:noFill/>
          </a:ln>
        </p:spPr>
        <p:txBody>
          <a:bodyPr lIns="93293" tIns="93293" rIns="93293" bIns="93293" anchor="t" anchorCtr="0"/>
          <a:lstStyle>
            <a:lvl1pPr marL="0" marR="0" lvl="0" indent="0" algn="r"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2314" y="4421824"/>
            <a:ext cx="5618479" cy="4189095"/>
          </a:xfrm>
          <a:prstGeom prst="rect">
            <a:avLst/>
          </a:prstGeom>
          <a:noFill/>
          <a:ln>
            <a:noFill/>
          </a:ln>
        </p:spPr>
        <p:txBody>
          <a:bodyPr lIns="93293" tIns="93293" rIns="93293" bIns="93293"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4" y="8842029"/>
            <a:ext cx="3043342" cy="465455"/>
          </a:xfrm>
          <a:prstGeom prst="rect">
            <a:avLst/>
          </a:prstGeom>
          <a:noFill/>
          <a:ln>
            <a:noFill/>
          </a:ln>
        </p:spPr>
        <p:txBody>
          <a:bodyPr lIns="93293" tIns="93293" rIns="93293" bIns="93293" anchor="b" anchorCtr="0"/>
          <a:lstStyle>
            <a:lvl1pPr marL="0" marR="0" lvl="0" indent="0" algn="l" rtl="0">
              <a:lnSpc>
                <a:spcPct val="100000"/>
              </a:lnSpc>
              <a:spcBef>
                <a:spcPts val="0"/>
              </a:spcBef>
              <a:spcAft>
                <a:spcPts val="0"/>
              </a:spcAft>
              <a:defRPr/>
            </a:lvl1pPr>
            <a:lvl2pPr marL="466538" marR="0" lvl="1" indent="0" algn="l" rtl="0">
              <a:lnSpc>
                <a:spcPct val="100000"/>
              </a:lnSpc>
              <a:spcBef>
                <a:spcPts val="0"/>
              </a:spcBef>
              <a:spcAft>
                <a:spcPts val="0"/>
              </a:spcAft>
              <a:defRPr/>
            </a:lvl2pPr>
            <a:lvl3pPr marL="933077" marR="0" lvl="2" indent="0" algn="l" rtl="0">
              <a:lnSpc>
                <a:spcPct val="100000"/>
              </a:lnSpc>
              <a:spcBef>
                <a:spcPts val="0"/>
              </a:spcBef>
              <a:spcAft>
                <a:spcPts val="0"/>
              </a:spcAft>
              <a:defRPr/>
            </a:lvl3pPr>
            <a:lvl4pPr marL="1399612" marR="0" lvl="3" indent="0" algn="l" rtl="0">
              <a:lnSpc>
                <a:spcPct val="100000"/>
              </a:lnSpc>
              <a:spcBef>
                <a:spcPts val="0"/>
              </a:spcBef>
              <a:spcAft>
                <a:spcPts val="0"/>
              </a:spcAft>
              <a:defRPr/>
            </a:lvl4pPr>
            <a:lvl5pPr marL="1866151" marR="0" lvl="4" indent="0" algn="l" rtl="0">
              <a:lnSpc>
                <a:spcPct val="100000"/>
              </a:lnSpc>
              <a:spcBef>
                <a:spcPts val="0"/>
              </a:spcBef>
              <a:spcAft>
                <a:spcPts val="0"/>
              </a:spcAft>
              <a:defRPr/>
            </a:lvl5pPr>
            <a:lvl6pPr marL="2332689" marR="0" lvl="5" indent="0" algn="l" rtl="0">
              <a:lnSpc>
                <a:spcPct val="100000"/>
              </a:lnSpc>
              <a:spcBef>
                <a:spcPts val="0"/>
              </a:spcBef>
              <a:spcAft>
                <a:spcPts val="0"/>
              </a:spcAft>
              <a:defRPr/>
            </a:lvl6pPr>
            <a:lvl7pPr marL="3265765" marR="0" lvl="6" indent="0" algn="l" rtl="0">
              <a:lnSpc>
                <a:spcPct val="100000"/>
              </a:lnSpc>
              <a:spcBef>
                <a:spcPts val="0"/>
              </a:spcBef>
              <a:spcAft>
                <a:spcPts val="0"/>
              </a:spcAft>
              <a:defRPr/>
            </a:lvl7pPr>
            <a:lvl8pPr marL="4665379" marR="0" lvl="7" indent="0" algn="l" rtl="0">
              <a:lnSpc>
                <a:spcPct val="100000"/>
              </a:lnSpc>
              <a:spcBef>
                <a:spcPts val="0"/>
              </a:spcBef>
              <a:spcAft>
                <a:spcPts val="0"/>
              </a:spcAft>
              <a:defRPr/>
            </a:lvl8pPr>
            <a:lvl9pPr marL="653153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978132" y="8842029"/>
            <a:ext cx="3043342" cy="465455"/>
          </a:xfrm>
          <a:prstGeom prst="rect">
            <a:avLst/>
          </a:prstGeom>
          <a:noFill/>
          <a:ln>
            <a:noFill/>
          </a:ln>
        </p:spPr>
        <p:txBody>
          <a:bodyPr lIns="93293" tIns="46633" rIns="93293" bIns="46633" anchor="b" anchorCtr="0">
            <a:noAutofit/>
          </a:bodyPr>
          <a:lstStyle/>
          <a:p>
            <a:pPr algn="r">
              <a:buClr>
                <a:srgbClr val="000000"/>
              </a:buClr>
              <a:buSzPct val="25000"/>
            </a:pPr>
            <a:fld id="{00000000-1234-1234-1234-123412341234}" type="slidenum">
              <a:rPr lang="en-US" sz="1200" smtClean="0"/>
              <a:pPr algn="r">
                <a:buClr>
                  <a:srgbClr val="000000"/>
                </a:buClr>
                <a:buSzPct val="25000"/>
              </a:pPr>
              <a:t>‹#›</a:t>
            </a:fld>
            <a:endParaRPr lang="en-US" sz="1200"/>
          </a:p>
        </p:txBody>
      </p:sp>
    </p:spTree>
    <p:extLst>
      <p:ext uri="{BB962C8B-B14F-4D97-AF65-F5344CB8AC3E}">
        <p14:creationId xmlns:p14="http://schemas.microsoft.com/office/powerpoint/2010/main" val="4153308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0" name="Shape 160"/>
          <p:cNvSpPr txBox="1">
            <a:spLocks noGrp="1"/>
          </p:cNvSpPr>
          <p:nvPr>
            <p:ph type="body" idx="1"/>
          </p:nvPr>
        </p:nvSpPr>
        <p:spPr>
          <a:xfrm>
            <a:off x="702310" y="4421824"/>
            <a:ext cx="5618480" cy="4189095"/>
          </a:xfrm>
          <a:prstGeom prst="rect">
            <a:avLst/>
          </a:prstGeom>
          <a:noFill/>
          <a:ln>
            <a:noFill/>
          </a:ln>
        </p:spPr>
        <p:txBody>
          <a:bodyPr lIns="93293" tIns="46633" rIns="93293" bIns="46633" anchor="t" anchorCtr="0">
            <a:noAutofit/>
          </a:bodyPr>
          <a:lstStyle/>
          <a:p>
            <a:endParaRPr/>
          </a:p>
        </p:txBody>
      </p:sp>
      <p:sp>
        <p:nvSpPr>
          <p:cNvPr id="161" name="Shape 161"/>
          <p:cNvSpPr txBox="1"/>
          <p:nvPr/>
        </p:nvSpPr>
        <p:spPr>
          <a:xfrm>
            <a:off x="3978132" y="8842029"/>
            <a:ext cx="3043342" cy="465455"/>
          </a:xfrm>
          <a:prstGeom prst="rect">
            <a:avLst/>
          </a:prstGeom>
          <a:noFill/>
          <a:ln>
            <a:noFill/>
          </a:ln>
        </p:spPr>
        <p:txBody>
          <a:bodyPr lIns="93293" tIns="46633" rIns="93293" bIns="46633" anchor="b" anchorCtr="0">
            <a:noAutofit/>
          </a:bodyPr>
          <a:lstStyle/>
          <a:p>
            <a:pPr algn="r">
              <a:buClr>
                <a:srgbClr val="000000"/>
              </a:buClr>
              <a:buSzPct val="25000"/>
            </a:pPr>
            <a:fld id="{00000000-1234-1234-1234-123412341234}" type="slidenum">
              <a:rPr lang="en-US" sz="1800"/>
              <a:pPr algn="r">
                <a:buClr>
                  <a:srgbClr val="000000"/>
                </a:buClr>
                <a:buSzPct val="25000"/>
              </a:pPr>
              <a:t>1</a:t>
            </a:fld>
            <a:endParaRPr lang="en-US" sz="1800"/>
          </a:p>
        </p:txBody>
      </p:sp>
    </p:spTree>
    <p:extLst>
      <p:ext uri="{BB962C8B-B14F-4D97-AF65-F5344CB8AC3E}">
        <p14:creationId xmlns:p14="http://schemas.microsoft.com/office/powerpoint/2010/main" val="59425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endParaRPr dirty="0"/>
          </a:p>
        </p:txBody>
      </p:sp>
      <p:sp>
        <p:nvSpPr>
          <p:cNvPr id="174" name="Shape 17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21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Mizzou</a:t>
            </a:r>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pPr algn="r">
                <a:buClr>
                  <a:srgbClr val="000000"/>
                </a:buClr>
                <a:buSzPct val="25000"/>
              </a:pPr>
              <a:t>4</a:t>
            </a:fld>
            <a:endParaRPr lang="en-US" sz="1200"/>
          </a:p>
        </p:txBody>
      </p:sp>
    </p:spTree>
    <p:extLst>
      <p:ext uri="{BB962C8B-B14F-4D97-AF65-F5344CB8AC3E}">
        <p14:creationId xmlns:p14="http://schemas.microsoft.com/office/powerpoint/2010/main" val="326541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endParaRPr dirty="0"/>
          </a:p>
        </p:txBody>
      </p:sp>
      <p:sp>
        <p:nvSpPr>
          <p:cNvPr id="288" name="Shape 288"/>
          <p:cNvSpPr txBox="1">
            <a:spLocks noGrp="1"/>
          </p:cNvSpPr>
          <p:nvPr>
            <p:ph type="sldNum" idx="12"/>
          </p:nvPr>
        </p:nvSpPr>
        <p:spPr>
          <a:xfrm>
            <a:off x="3978132" y="8842029"/>
            <a:ext cx="3043342" cy="465455"/>
          </a:xfrm>
          <a:prstGeom prst="rect">
            <a:avLst/>
          </a:prstGeom>
        </p:spPr>
        <p:txBody>
          <a:bodyPr lIns="93293" tIns="46633" rIns="93293" bIns="46633"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extLst>
      <p:ext uri="{BB962C8B-B14F-4D97-AF65-F5344CB8AC3E}">
        <p14:creationId xmlns:p14="http://schemas.microsoft.com/office/powerpoint/2010/main" val="37111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rgbClr val="000000"/>
              </a:buClr>
              <a:buSzPct val="25000"/>
            </a:pPr>
            <a:fld id="{00000000-1234-1234-1234-123412341234}" type="slidenum">
              <a:rPr lang="en-US" sz="1200" smtClean="0"/>
              <a:pPr algn="r">
                <a:buClr>
                  <a:srgbClr val="000000"/>
                </a:buClr>
                <a:buSzPct val="25000"/>
              </a:pPr>
              <a:t>9</a:t>
            </a:fld>
            <a:endParaRPr lang="en-US" sz="1200"/>
          </a:p>
        </p:txBody>
      </p:sp>
    </p:spTree>
    <p:extLst>
      <p:ext uri="{BB962C8B-B14F-4D97-AF65-F5344CB8AC3E}">
        <p14:creationId xmlns:p14="http://schemas.microsoft.com/office/powerpoint/2010/main" val="199862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pPr defTabSz="915772">
              <a:defRPr/>
            </a:pPr>
            <a:r>
              <a:rPr lang="en-US" b="1" dirty="0">
                <a:solidFill>
                  <a:srgbClr val="FF0000"/>
                </a:solidFill>
              </a:rPr>
              <a:t>184 total teams MAX</a:t>
            </a:r>
            <a:endParaRPr lang="en-US" dirty="0">
              <a:solidFill>
                <a:srgbClr val="0070C0"/>
              </a:solidFill>
            </a:endParaRPr>
          </a:p>
          <a:p>
            <a:endParaRPr lang="en-US" dirty="0"/>
          </a:p>
          <a:p>
            <a:r>
              <a:rPr lang="en-US" dirty="0"/>
              <a:t>54 total graders for all stations</a:t>
            </a:r>
          </a:p>
          <a:p>
            <a:endParaRPr lang="en-US" dirty="0"/>
          </a:p>
        </p:txBody>
      </p:sp>
      <p:sp>
        <p:nvSpPr>
          <p:cNvPr id="336" name="Shape 336"/>
          <p:cNvSpPr txBox="1">
            <a:spLocks noGrp="1"/>
          </p:cNvSpPr>
          <p:nvPr>
            <p:ph type="sldNum" idx="12"/>
          </p:nvPr>
        </p:nvSpPr>
        <p:spPr>
          <a:xfrm>
            <a:off x="3978132" y="8842029"/>
            <a:ext cx="3043342" cy="465455"/>
          </a:xfrm>
          <a:prstGeom prst="rect">
            <a:avLst/>
          </a:prstGeom>
        </p:spPr>
        <p:txBody>
          <a:bodyPr lIns="93293" tIns="46633" rIns="93293" bIns="46633" anchor="b" anchorCtr="0">
            <a:noAutofit/>
          </a:bodyPr>
          <a:lstStyle/>
          <a:p>
            <a:pPr>
              <a:buClr>
                <a:srgbClr val="000000"/>
              </a:buClr>
              <a:buSzPct val="25000"/>
            </a:pPr>
            <a:fld id="{00000000-1234-1234-1234-123412341234}" type="slidenum">
              <a:rPr lang="en-US"/>
              <a:pPr>
                <a:buClr>
                  <a:srgbClr val="000000"/>
                </a:buClr>
                <a:buSzPct val="25000"/>
              </a:pPr>
              <a:t>10</a:t>
            </a:fld>
            <a:endParaRPr lang="en-US"/>
          </a:p>
        </p:txBody>
      </p:sp>
    </p:spTree>
    <p:extLst>
      <p:ext uri="{BB962C8B-B14F-4D97-AF65-F5344CB8AC3E}">
        <p14:creationId xmlns:p14="http://schemas.microsoft.com/office/powerpoint/2010/main" val="418092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endParaRPr dirty="0"/>
          </a:p>
        </p:txBody>
      </p:sp>
      <p:sp>
        <p:nvSpPr>
          <p:cNvPr id="593" name="Shape 593"/>
          <p:cNvSpPr txBox="1">
            <a:spLocks noGrp="1"/>
          </p:cNvSpPr>
          <p:nvPr>
            <p:ph type="sldNum" idx="12"/>
          </p:nvPr>
        </p:nvSpPr>
        <p:spPr>
          <a:xfrm>
            <a:off x="3978132" y="8842029"/>
            <a:ext cx="3043342" cy="465455"/>
          </a:xfrm>
          <a:prstGeom prst="rect">
            <a:avLst/>
          </a:prstGeom>
        </p:spPr>
        <p:txBody>
          <a:bodyPr lIns="93293" tIns="46633" rIns="93293" bIns="46633" anchor="b" anchorCtr="0">
            <a:noAutofit/>
          </a:bodyPr>
          <a:lstStyle/>
          <a:p>
            <a:pPr>
              <a:buClr>
                <a:srgbClr val="000000"/>
              </a:buClr>
              <a:buSzPct val="25000"/>
            </a:pPr>
            <a:fld id="{00000000-1234-1234-1234-123412341234}" type="slidenum">
              <a:rPr lang="en-US"/>
              <a:pPr>
                <a:buClr>
                  <a:srgbClr val="000000"/>
                </a:buClr>
                <a:buSzPct val="25000"/>
              </a:pPr>
              <a:t>11</a:t>
            </a:fld>
            <a:endParaRPr lang="en-US"/>
          </a:p>
        </p:txBody>
      </p:sp>
    </p:spTree>
    <p:extLst>
      <p:ext uri="{BB962C8B-B14F-4D97-AF65-F5344CB8AC3E}">
        <p14:creationId xmlns:p14="http://schemas.microsoft.com/office/powerpoint/2010/main" val="291598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5" name="Shape 635"/>
          <p:cNvSpPr txBox="1">
            <a:spLocks noGrp="1"/>
          </p:cNvSpPr>
          <p:nvPr>
            <p:ph type="body" idx="1"/>
          </p:nvPr>
        </p:nvSpPr>
        <p:spPr>
          <a:xfrm>
            <a:off x="702310" y="4421824"/>
            <a:ext cx="5618480" cy="4189095"/>
          </a:xfrm>
          <a:prstGeom prst="rect">
            <a:avLst/>
          </a:prstGeom>
        </p:spPr>
        <p:txBody>
          <a:bodyPr lIns="93293" tIns="93293" rIns="93293" bIns="93293" anchor="ctr" anchorCtr="0">
            <a:noAutofit/>
          </a:bodyPr>
          <a:lstStyle/>
          <a:p>
            <a:endParaRPr/>
          </a:p>
        </p:txBody>
      </p:sp>
      <p:sp>
        <p:nvSpPr>
          <p:cNvPr id="636" name="Shape 636"/>
          <p:cNvSpPr txBox="1">
            <a:spLocks noGrp="1"/>
          </p:cNvSpPr>
          <p:nvPr>
            <p:ph type="sldNum" idx="12"/>
          </p:nvPr>
        </p:nvSpPr>
        <p:spPr>
          <a:xfrm>
            <a:off x="3978132" y="8842029"/>
            <a:ext cx="3043342" cy="465455"/>
          </a:xfrm>
          <a:prstGeom prst="rect">
            <a:avLst/>
          </a:prstGeom>
        </p:spPr>
        <p:txBody>
          <a:bodyPr lIns="93293" tIns="46633" rIns="93293" bIns="46633"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282495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1"/>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1" name="Shape 9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92" name="Shape 92"/>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3" name="Shape 93"/>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4" name="Shape 94"/>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181661"/>
            <a:ext cx="7619999" cy="646331"/>
          </a:xfrm>
        </p:spPr>
        <p:txBody>
          <a:bodyPr wrap="square">
            <a:spAutoFit/>
          </a:bodyPr>
          <a:lstStyle>
            <a:lvl1pPr>
              <a:spcBef>
                <a:spcPts val="600"/>
              </a:spcBef>
              <a:defRPr sz="3600" baseline="0"/>
            </a:lvl1pPr>
          </a:lstStyle>
          <a:p>
            <a:r>
              <a:rPr lang="en-US" dirty="0"/>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p:txBody>
      </p:sp>
    </p:spTree>
    <p:extLst>
      <p:ext uri="{BB962C8B-B14F-4D97-AF65-F5344CB8AC3E}">
        <p14:creationId xmlns:p14="http://schemas.microsoft.com/office/powerpoint/2010/main" val="384514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1"/>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7" name="Shape 97"/>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98" name="Shape 98"/>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00" name="Shape 100"/>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2" name="Shape 102"/>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3" name="Shape 103"/>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1"/>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106" name="Shape 10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Noto Symbol"/>
              <a:buNone/>
              <a:defRPr/>
            </a:lvl1pPr>
            <a:lvl2pPr marL="457200" marR="0" lvl="1" indent="0" algn="ctr" rtl="0">
              <a:spcBef>
                <a:spcPts val="560"/>
              </a:spcBef>
              <a:spcAft>
                <a:spcPts val="0"/>
              </a:spcAft>
              <a:buClr>
                <a:schemeClr val="dk1"/>
              </a:buClr>
              <a:buFont typeface="Noto Symbol"/>
              <a:buNone/>
              <a:defRPr/>
            </a:lvl2pPr>
            <a:lvl3pPr marL="914400" marR="0" lvl="2" indent="0" algn="ctr" rtl="0">
              <a:spcBef>
                <a:spcPts val="480"/>
              </a:spcBef>
              <a:spcAft>
                <a:spcPts val="0"/>
              </a:spcAft>
              <a:buClr>
                <a:schemeClr val="dk1"/>
              </a:buClr>
              <a:buFont typeface="Noto Symbol"/>
              <a:buNone/>
              <a:defRPr/>
            </a:lvl3pPr>
            <a:lvl4pPr marL="1371600" marR="0" lvl="3" indent="0" algn="ctr" rtl="0">
              <a:spcBef>
                <a:spcPts val="400"/>
              </a:spcBef>
              <a:spcAft>
                <a:spcPts val="0"/>
              </a:spcAft>
              <a:buClr>
                <a:schemeClr val="dk1"/>
              </a:buClr>
              <a:buFont typeface="Noto Symbol"/>
              <a:buNone/>
              <a:defRPr/>
            </a:lvl4pPr>
            <a:lvl5pPr marL="1828800" marR="0" lvl="4" indent="0" algn="ctr" rtl="0">
              <a:spcBef>
                <a:spcPts val="400"/>
              </a:spcBef>
              <a:spcAft>
                <a:spcPts val="0"/>
              </a:spcAft>
              <a:buClr>
                <a:schemeClr val="dk1"/>
              </a:buClr>
              <a:buFont typeface="Noto Symbol"/>
              <a:buNone/>
              <a:defRPr/>
            </a:lvl5pPr>
            <a:lvl6pPr marL="2286000" marR="0" lvl="5" indent="0" algn="ctr" rtl="0">
              <a:spcBef>
                <a:spcPts val="400"/>
              </a:spcBef>
              <a:spcAft>
                <a:spcPts val="0"/>
              </a:spcAft>
              <a:buClr>
                <a:schemeClr val="dk1"/>
              </a:buClr>
              <a:buFont typeface="Noto Symbol"/>
              <a:buNone/>
              <a:defRPr/>
            </a:lvl6pPr>
            <a:lvl7pPr marL="2743200" marR="0" lvl="6" indent="0" algn="ctr" rtl="0">
              <a:spcBef>
                <a:spcPts val="400"/>
              </a:spcBef>
              <a:spcAft>
                <a:spcPts val="0"/>
              </a:spcAft>
              <a:buClr>
                <a:schemeClr val="dk1"/>
              </a:buClr>
              <a:buFont typeface="Noto Symbol"/>
              <a:buNone/>
              <a:defRPr/>
            </a:lvl7pPr>
            <a:lvl8pPr marL="3200400" marR="0" lvl="7" indent="0" algn="ctr" rtl="0">
              <a:spcBef>
                <a:spcPts val="400"/>
              </a:spcBef>
              <a:spcAft>
                <a:spcPts val="0"/>
              </a:spcAft>
              <a:buClr>
                <a:schemeClr val="dk1"/>
              </a:buClr>
              <a:buFont typeface="Noto Symbol"/>
              <a:buNone/>
              <a:defRPr/>
            </a:lvl8pPr>
            <a:lvl9pPr marL="3657600" marR="0" lvl="8" indent="0" algn="ctr" rtl="0">
              <a:spcBef>
                <a:spcPts val="400"/>
              </a:spcBef>
              <a:spcAft>
                <a:spcPts val="0"/>
              </a:spcAft>
              <a:buClr>
                <a:schemeClr val="dk1"/>
              </a:buClr>
              <a:buFont typeface="Noto Symbol"/>
              <a:buNone/>
              <a:defRPr/>
            </a:lvl9pPr>
          </a:lstStyle>
          <a:p>
            <a:endParaRPr/>
          </a:p>
        </p:txBody>
      </p:sp>
      <p:sp>
        <p:nvSpPr>
          <p:cNvPr id="107" name="Shape 107"/>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8" name="Shape 108"/>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9" name="Shape 109"/>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5400000">
            <a:off x="4891950" y="2255125"/>
            <a:ext cx="5665799" cy="2076299"/>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18" name="Shape 118"/>
          <p:cNvSpPr txBox="1">
            <a:spLocks noGrp="1"/>
          </p:cNvSpPr>
          <p:nvPr>
            <p:ph type="body" idx="1"/>
          </p:nvPr>
        </p:nvSpPr>
        <p:spPr>
          <a:xfrm rot="5400000">
            <a:off x="662699" y="254724"/>
            <a:ext cx="5665799" cy="60771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Noto Symbol"/>
              <a:buChar char="➢"/>
              <a:defRPr/>
            </a:lvl1pPr>
            <a:lvl2pPr marL="742950" lvl="1" indent="-107950" algn="l" rtl="0">
              <a:spcBef>
                <a:spcPts val="560"/>
              </a:spcBef>
              <a:spcAft>
                <a:spcPts val="0"/>
              </a:spcAft>
              <a:buClr>
                <a:schemeClr val="dk1"/>
              </a:buClr>
              <a:buFont typeface="Noto Symbol"/>
              <a:buChar char="➢"/>
              <a:defRPr/>
            </a:lvl2pPr>
            <a:lvl3pPr marL="1143000" lvl="2" indent="-76200" algn="l" rtl="0">
              <a:spcBef>
                <a:spcPts val="480"/>
              </a:spcBef>
              <a:spcAft>
                <a:spcPts val="0"/>
              </a:spcAft>
              <a:buClr>
                <a:schemeClr val="dk1"/>
              </a:buClr>
              <a:buFont typeface="Noto Symbol"/>
              <a:buChar char="➢"/>
              <a:defRPr/>
            </a:lvl3pPr>
            <a:lvl4pPr marL="1600200" lvl="3" indent="-101600" algn="l" rtl="0">
              <a:spcBef>
                <a:spcPts val="400"/>
              </a:spcBef>
              <a:spcAft>
                <a:spcPts val="0"/>
              </a:spcAft>
              <a:buClr>
                <a:schemeClr val="dk1"/>
              </a:buClr>
              <a:buFont typeface="Noto Symbol"/>
              <a:buChar char="➢"/>
              <a:defRPr/>
            </a:lvl4pPr>
            <a:lvl5pPr marL="2057400" lvl="4" indent="-101600" algn="l" rtl="0">
              <a:spcBef>
                <a:spcPts val="400"/>
              </a:spcBef>
              <a:spcAft>
                <a:spcPts val="0"/>
              </a:spcAft>
              <a:buClr>
                <a:schemeClr val="dk1"/>
              </a:buClr>
              <a:buFont typeface="Noto Symbol"/>
              <a:buChar char="➢"/>
              <a:defRPr/>
            </a:lvl5pPr>
            <a:lvl6pPr marL="2514600" lvl="5" indent="-101600" algn="l" rtl="0">
              <a:spcBef>
                <a:spcPts val="400"/>
              </a:spcBef>
              <a:spcAft>
                <a:spcPts val="0"/>
              </a:spcAft>
              <a:buClr>
                <a:schemeClr val="dk1"/>
              </a:buClr>
              <a:buFont typeface="Noto Symbol"/>
              <a:buChar char="➢"/>
              <a:defRPr/>
            </a:lvl6pPr>
            <a:lvl7pPr marL="2971800" lvl="6" indent="-101600" algn="l" rtl="0">
              <a:spcBef>
                <a:spcPts val="400"/>
              </a:spcBef>
              <a:spcAft>
                <a:spcPts val="0"/>
              </a:spcAft>
              <a:buClr>
                <a:schemeClr val="dk1"/>
              </a:buClr>
              <a:buFont typeface="Noto Symbol"/>
              <a:buChar char="➢"/>
              <a:defRPr/>
            </a:lvl7pPr>
            <a:lvl8pPr marL="3429000" lvl="7" indent="-101600" algn="l" rtl="0">
              <a:spcBef>
                <a:spcPts val="400"/>
              </a:spcBef>
              <a:spcAft>
                <a:spcPts val="0"/>
              </a:spcAft>
              <a:buClr>
                <a:schemeClr val="dk1"/>
              </a:buClr>
              <a:buFont typeface="Noto Symbol"/>
              <a:buChar char="➢"/>
              <a:defRPr/>
            </a:lvl8pPr>
            <a:lvl9pPr marL="3886200" lvl="8" indent="-101600" algn="l" rtl="0">
              <a:spcBef>
                <a:spcPts val="400"/>
              </a:spcBef>
              <a:spcAft>
                <a:spcPts val="0"/>
              </a:spcAft>
              <a:buClr>
                <a:schemeClr val="dk1"/>
              </a:buClr>
              <a:buFont typeface="Noto Symbol"/>
              <a:buChar char="➢"/>
              <a:defRPr/>
            </a:lvl9pPr>
          </a:lstStyle>
          <a:p>
            <a:endParaRPr/>
          </a:p>
        </p:txBody>
      </p:sp>
      <p:sp>
        <p:nvSpPr>
          <p:cNvPr id="119" name="Shape 119"/>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0" name="Shape 120"/>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1" name="Shape 121"/>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4" name="Shape 124"/>
          <p:cNvSpPr txBox="1">
            <a:spLocks noGrp="1"/>
          </p:cNvSpPr>
          <p:nvPr>
            <p:ph type="body" idx="1"/>
          </p:nvPr>
        </p:nvSpPr>
        <p:spPr>
          <a:xfrm rot="5400000">
            <a:off x="2385149" y="-251550"/>
            <a:ext cx="4526100"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Noto Symbol"/>
              <a:buChar char="➢"/>
              <a:defRPr/>
            </a:lvl1pPr>
            <a:lvl2pPr marL="742950" lvl="1" indent="-107950" algn="l" rtl="0">
              <a:spcBef>
                <a:spcPts val="560"/>
              </a:spcBef>
              <a:spcAft>
                <a:spcPts val="0"/>
              </a:spcAft>
              <a:buClr>
                <a:schemeClr val="dk1"/>
              </a:buClr>
              <a:buFont typeface="Noto Symbol"/>
              <a:buChar char="➢"/>
              <a:defRPr/>
            </a:lvl2pPr>
            <a:lvl3pPr marL="1143000" lvl="2" indent="-76200" algn="l" rtl="0">
              <a:spcBef>
                <a:spcPts val="480"/>
              </a:spcBef>
              <a:spcAft>
                <a:spcPts val="0"/>
              </a:spcAft>
              <a:buClr>
                <a:schemeClr val="dk1"/>
              </a:buClr>
              <a:buFont typeface="Noto Symbol"/>
              <a:buChar char="➢"/>
              <a:defRPr/>
            </a:lvl3pPr>
            <a:lvl4pPr marL="1600200" lvl="3" indent="-101600" algn="l" rtl="0">
              <a:spcBef>
                <a:spcPts val="400"/>
              </a:spcBef>
              <a:spcAft>
                <a:spcPts val="0"/>
              </a:spcAft>
              <a:buClr>
                <a:schemeClr val="dk1"/>
              </a:buClr>
              <a:buFont typeface="Noto Symbol"/>
              <a:buChar char="➢"/>
              <a:defRPr/>
            </a:lvl4pPr>
            <a:lvl5pPr marL="2057400" lvl="4" indent="-101600" algn="l" rtl="0">
              <a:spcBef>
                <a:spcPts val="400"/>
              </a:spcBef>
              <a:spcAft>
                <a:spcPts val="0"/>
              </a:spcAft>
              <a:buClr>
                <a:schemeClr val="dk1"/>
              </a:buClr>
              <a:buFont typeface="Noto Symbol"/>
              <a:buChar char="➢"/>
              <a:defRPr/>
            </a:lvl5pPr>
            <a:lvl6pPr marL="2514600" lvl="5" indent="-101600" algn="l" rtl="0">
              <a:spcBef>
                <a:spcPts val="400"/>
              </a:spcBef>
              <a:spcAft>
                <a:spcPts val="0"/>
              </a:spcAft>
              <a:buClr>
                <a:schemeClr val="dk1"/>
              </a:buClr>
              <a:buFont typeface="Noto Symbol"/>
              <a:buChar char="➢"/>
              <a:defRPr/>
            </a:lvl6pPr>
            <a:lvl7pPr marL="2971800" lvl="6" indent="-101600" algn="l" rtl="0">
              <a:spcBef>
                <a:spcPts val="400"/>
              </a:spcBef>
              <a:spcAft>
                <a:spcPts val="0"/>
              </a:spcAft>
              <a:buClr>
                <a:schemeClr val="dk1"/>
              </a:buClr>
              <a:buFont typeface="Noto Symbol"/>
              <a:buChar char="➢"/>
              <a:defRPr/>
            </a:lvl7pPr>
            <a:lvl8pPr marL="3429000" lvl="7" indent="-101600" algn="l" rtl="0">
              <a:spcBef>
                <a:spcPts val="400"/>
              </a:spcBef>
              <a:spcAft>
                <a:spcPts val="0"/>
              </a:spcAft>
              <a:buClr>
                <a:schemeClr val="dk1"/>
              </a:buClr>
              <a:buFont typeface="Noto Symbol"/>
              <a:buChar char="➢"/>
              <a:defRPr/>
            </a:lvl8pPr>
            <a:lvl9pPr marL="3886200" lvl="8" indent="-101600" algn="l" rtl="0">
              <a:spcBef>
                <a:spcPts val="400"/>
              </a:spcBef>
              <a:spcAft>
                <a:spcPts val="0"/>
              </a:spcAft>
              <a:buClr>
                <a:schemeClr val="dk1"/>
              </a:buClr>
              <a:buFont typeface="Noto Symbol"/>
              <a:buChar char="➢"/>
              <a:defRPr/>
            </a:lvl9pPr>
          </a:lstStyle>
          <a:p>
            <a:endParaRPr/>
          </a:p>
        </p:txBody>
      </p:sp>
      <p:sp>
        <p:nvSpPr>
          <p:cNvPr id="125" name="Shape 125"/>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6" name="Shape 126"/>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7" name="Shape 127"/>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1"/>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a:spLocks noGrp="1"/>
          </p:cNvSpPr>
          <p:nvPr>
            <p:ph type="pic" idx="2"/>
          </p:nvPr>
        </p:nvSpPr>
        <p:spPr>
          <a:xfrm>
            <a:off x="1792288" y="612775"/>
            <a:ext cx="5486399" cy="4114800"/>
          </a:xfrm>
          <a:prstGeom prst="rect">
            <a:avLst/>
          </a:prstGeom>
          <a:noFill/>
          <a:ln>
            <a:noFill/>
          </a:ln>
        </p:spPr>
      </p:sp>
      <p:sp>
        <p:nvSpPr>
          <p:cNvPr id="131" name="Shape 131"/>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32" name="Shape 132"/>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3" name="Shape 133"/>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4" name="Shape 134"/>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3050"/>
            <a:ext cx="3008399" cy="1161900"/>
          </a:xfrm>
          <a:prstGeom prst="rect">
            <a:avLst/>
          </a:prstGeom>
          <a:noFill/>
          <a:ln>
            <a:noFill/>
          </a:ln>
        </p:spPr>
        <p:txBody>
          <a:bodyPr lIns="91425" tIns="91425" rIns="91425" bIns="91425" anchor="b" anchorCtr="1"/>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7" name="Shape 137"/>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39" name="Shape 139"/>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0" name="Shape 140"/>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1" name="Shape 141"/>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48" name="Shape 148"/>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9" name="Shape 149"/>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0" name="Shape 150"/>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3" name="Shape 153"/>
          <p:cNvSpPr txBox="1">
            <a:spLocks noGrp="1"/>
          </p:cNvSpPr>
          <p:nvPr>
            <p:ph type="body" idx="1"/>
          </p:nvPr>
        </p:nvSpPr>
        <p:spPr>
          <a:xfrm>
            <a:off x="533400" y="1600200"/>
            <a:ext cx="4038599" cy="45261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4" name="Shape 154"/>
          <p:cNvSpPr txBox="1">
            <a:spLocks noGrp="1"/>
          </p:cNvSpPr>
          <p:nvPr>
            <p:ph type="body" idx="2"/>
          </p:nvPr>
        </p:nvSpPr>
        <p:spPr>
          <a:xfrm>
            <a:off x="4724400" y="1600200"/>
            <a:ext cx="4038599" cy="45261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5" name="Shape 155"/>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6" name="Shape 156"/>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7" name="Shape 157"/>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175" y="4267200"/>
            <a:ext cx="9140820" cy="2590797"/>
            <a:chOff x="3175" y="4267200"/>
            <a:chExt cx="9140820" cy="2590797"/>
          </a:xfrm>
        </p:grpSpPr>
        <p:sp>
          <p:nvSpPr>
            <p:cNvPr id="11" name="Shape 11"/>
            <p:cNvSpPr/>
            <p:nvPr/>
          </p:nvSpPr>
          <p:spPr>
            <a:xfrm>
              <a:off x="3175" y="4267200"/>
              <a:ext cx="9140820" cy="2590797"/>
            </a:xfrm>
            <a:custGeom>
              <a:avLst/>
              <a:gdLst/>
              <a:ahLst/>
              <a:cxnLst/>
              <a:rect l="0" t="0" r="0" b="0"/>
              <a:pathLst>
                <a:path w="5740" h="4316" extrusionOk="0">
                  <a:moveTo>
                    <a:pt x="5740" y="4316"/>
                  </a:moveTo>
                  <a:lnTo>
                    <a:pt x="0" y="4316"/>
                  </a:lnTo>
                  <a:lnTo>
                    <a:pt x="0" y="0"/>
                  </a:lnTo>
                  <a:lnTo>
                    <a:pt x="5740" y="0"/>
                  </a:lnTo>
                  <a:lnTo>
                    <a:pt x="5740" y="431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2" name="Shape 12"/>
            <p:cNvGrpSpPr/>
            <p:nvPr/>
          </p:nvGrpSpPr>
          <p:grpSpPr>
            <a:xfrm>
              <a:off x="5600700" y="5897562"/>
              <a:ext cx="1257299" cy="827087"/>
              <a:chOff x="5599112" y="5897562"/>
              <a:chExt cx="1257299" cy="827087"/>
            </a:xfrm>
          </p:grpSpPr>
          <p:sp>
            <p:nvSpPr>
              <p:cNvPr id="13" name="Shape 13"/>
              <p:cNvSpPr/>
              <p:nvPr/>
            </p:nvSpPr>
            <p:spPr>
              <a:xfrm>
                <a:off x="5851525" y="6048375"/>
                <a:ext cx="844500" cy="5189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 name="Shape 14"/>
              <p:cNvSpPr/>
              <p:nvPr/>
            </p:nvSpPr>
            <p:spPr>
              <a:xfrm>
                <a:off x="5915025" y="6096000"/>
                <a:ext cx="717599" cy="4365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 name="Shape 15"/>
              <p:cNvSpPr/>
              <p:nvPr/>
            </p:nvSpPr>
            <p:spPr>
              <a:xfrm>
                <a:off x="6003925" y="6146800"/>
                <a:ext cx="545999" cy="3284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 name="Shape 16"/>
              <p:cNvSpPr/>
              <p:nvPr/>
            </p:nvSpPr>
            <p:spPr>
              <a:xfrm>
                <a:off x="6067425" y="6184900"/>
                <a:ext cx="415800" cy="2523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 name="Shape 17"/>
              <p:cNvSpPr/>
              <p:nvPr/>
            </p:nvSpPr>
            <p:spPr>
              <a:xfrm>
                <a:off x="6121400" y="6226175"/>
                <a:ext cx="304799" cy="1698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 name="Shape 18"/>
              <p:cNvSpPr/>
              <p:nvPr/>
            </p:nvSpPr>
            <p:spPr>
              <a:xfrm>
                <a:off x="5675312" y="5897562"/>
                <a:ext cx="608012" cy="255587"/>
              </a:xfrm>
              <a:custGeom>
                <a:avLst/>
                <a:gdLst/>
                <a:ahLst/>
                <a:cxnLst/>
                <a:rect l="0" t="0" r="0" b="0"/>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82" y="0"/>
                    </a:lnTo>
                    <a:lnTo>
                      <a:pt x="382" y="12"/>
                    </a:lnTo>
                    <a:lnTo>
                      <a:pt x="376"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Shape 19"/>
              <p:cNvSpPr/>
              <p:nvPr/>
            </p:nvSpPr>
            <p:spPr>
              <a:xfrm>
                <a:off x="5865812" y="6619875"/>
                <a:ext cx="704849" cy="104775"/>
              </a:xfrm>
              <a:custGeom>
                <a:avLst/>
                <a:gdLst/>
                <a:ahLst/>
                <a:cxnLst/>
                <a:rect l="0" t="0" r="0" b="0"/>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 name="Shape 20"/>
              <p:cNvSpPr/>
              <p:nvPr/>
            </p:nvSpPr>
            <p:spPr>
              <a:xfrm>
                <a:off x="5599112" y="6200775"/>
                <a:ext cx="141287" cy="342900"/>
              </a:xfrm>
              <a:custGeom>
                <a:avLst/>
                <a:gdLst/>
                <a:ahLst/>
                <a:cxnLst/>
                <a:rect l="0" t="0" r="0" b="0"/>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 name="Shape 21"/>
              <p:cNvSpPr/>
              <p:nvPr/>
            </p:nvSpPr>
            <p:spPr>
              <a:xfrm>
                <a:off x="5665787" y="5945187"/>
                <a:ext cx="1190624" cy="731837"/>
              </a:xfrm>
              <a:custGeom>
                <a:avLst/>
                <a:gdLst/>
                <a:ahLst/>
                <a:cxnLst/>
                <a:rect l="0" t="0" r="0" b="0"/>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 name="Shape 22"/>
              <p:cNvSpPr/>
              <p:nvPr/>
            </p:nvSpPr>
            <p:spPr>
              <a:xfrm>
                <a:off x="6408737" y="5907087"/>
                <a:ext cx="152400" cy="47625"/>
              </a:xfrm>
              <a:custGeom>
                <a:avLst/>
                <a:gdLst/>
                <a:ahLst/>
                <a:cxnLst/>
                <a:rect l="0" t="0" r="0" b="0"/>
                <a:pathLst>
                  <a:path w="96" h="30" extrusionOk="0">
                    <a:moveTo>
                      <a:pt x="0" y="0"/>
                    </a:moveTo>
                    <a:lnTo>
                      <a:pt x="0" y="12"/>
                    </a:lnTo>
                    <a:lnTo>
                      <a:pt x="48" y="18"/>
                    </a:lnTo>
                    <a:lnTo>
                      <a:pt x="96" y="30"/>
                    </a:lnTo>
                    <a:lnTo>
                      <a:pt x="96" y="24"/>
                    </a:lnTo>
                    <a:lnTo>
                      <a:pt x="96" y="18"/>
                    </a:lnTo>
                    <a:lnTo>
                      <a:pt x="48" y="12"/>
                    </a:lnTo>
                    <a:lnTo>
                      <a:pt x="0"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 name="Shape 23"/>
              <p:cNvSpPr/>
              <p:nvPr/>
            </p:nvSpPr>
            <p:spPr>
              <a:xfrm>
                <a:off x="6207125" y="6267450"/>
                <a:ext cx="133199" cy="84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24" name="Shape 24"/>
            <p:cNvGrpSpPr/>
            <p:nvPr/>
          </p:nvGrpSpPr>
          <p:grpSpPr>
            <a:xfrm>
              <a:off x="2819400" y="5764212"/>
              <a:ext cx="2581275" cy="1084262"/>
              <a:chOff x="2819400" y="5764212"/>
              <a:chExt cx="2581275" cy="1084262"/>
            </a:xfrm>
          </p:grpSpPr>
          <p:sp>
            <p:nvSpPr>
              <p:cNvPr id="25" name="Shape 25"/>
              <p:cNvSpPr/>
              <p:nvPr/>
            </p:nvSpPr>
            <p:spPr>
              <a:xfrm>
                <a:off x="3600450" y="6245225"/>
                <a:ext cx="1012799" cy="5984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 name="Shape 26"/>
              <p:cNvSpPr/>
              <p:nvPr/>
            </p:nvSpPr>
            <p:spPr>
              <a:xfrm>
                <a:off x="3673475" y="6283325"/>
                <a:ext cx="861899" cy="5270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 name="Shape 27"/>
              <p:cNvSpPr/>
              <p:nvPr/>
            </p:nvSpPr>
            <p:spPr>
              <a:xfrm>
                <a:off x="3716337" y="6316662"/>
                <a:ext cx="795300" cy="4745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8" name="Shape 28"/>
              <p:cNvSpPr/>
              <p:nvPr/>
            </p:nvSpPr>
            <p:spPr>
              <a:xfrm>
                <a:off x="3759200" y="6345237"/>
                <a:ext cx="704999" cy="4095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 name="Shape 29"/>
              <p:cNvSpPr/>
              <p:nvPr/>
            </p:nvSpPr>
            <p:spPr>
              <a:xfrm>
                <a:off x="3786187" y="6357937"/>
                <a:ext cx="655500" cy="381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0" name="Shape 30"/>
              <p:cNvSpPr/>
              <p:nvPr/>
            </p:nvSpPr>
            <p:spPr>
              <a:xfrm>
                <a:off x="3868737" y="6391275"/>
                <a:ext cx="485699" cy="3047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 name="Shape 31"/>
              <p:cNvSpPr/>
              <p:nvPr/>
            </p:nvSpPr>
            <p:spPr>
              <a:xfrm>
                <a:off x="3930650" y="6438900"/>
                <a:ext cx="360299" cy="2142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4035425" y="6503987"/>
                <a:ext cx="142800" cy="954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a:off x="4103687" y="6067425"/>
                <a:ext cx="712787" cy="295275"/>
              </a:xfrm>
              <a:custGeom>
                <a:avLst/>
                <a:gdLst/>
                <a:ahLst/>
                <a:cxnLst/>
                <a:rect l="0" t="0" r="0" b="0"/>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6"/>
                    </a:lnTo>
                    <a:lnTo>
                      <a:pt x="6" y="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4" name="Shape 34"/>
              <p:cNvSpPr/>
              <p:nvPr/>
            </p:nvSpPr>
            <p:spPr>
              <a:xfrm>
                <a:off x="3400425" y="6115050"/>
                <a:ext cx="1416050" cy="733425"/>
              </a:xfrm>
              <a:custGeom>
                <a:avLst/>
                <a:gdLst/>
                <a:ahLst/>
                <a:cxnLst/>
                <a:rect l="0" t="0" r="0" b="0"/>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 name="Shape 35"/>
              <p:cNvSpPr/>
              <p:nvPr/>
            </p:nvSpPr>
            <p:spPr>
              <a:xfrm>
                <a:off x="3305175" y="6076950"/>
                <a:ext cx="646112" cy="771525"/>
              </a:xfrm>
              <a:custGeom>
                <a:avLst/>
                <a:gdLst/>
                <a:ahLst/>
                <a:cxnLst/>
                <a:rect l="0" t="0" r="0" b="0"/>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 name="Shape 36"/>
              <p:cNvSpPr/>
              <p:nvPr/>
            </p:nvSpPr>
            <p:spPr>
              <a:xfrm>
                <a:off x="4741862" y="6419850"/>
                <a:ext cx="171450" cy="400050"/>
              </a:xfrm>
              <a:custGeom>
                <a:avLst/>
                <a:gdLst/>
                <a:ahLst/>
                <a:cxnLst/>
                <a:rect l="0" t="0" r="0" b="0"/>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7" name="Shape 37"/>
              <p:cNvSpPr/>
              <p:nvPr/>
            </p:nvSpPr>
            <p:spPr>
              <a:xfrm>
                <a:off x="3282950" y="5849937"/>
                <a:ext cx="1325562" cy="238125"/>
              </a:xfrm>
              <a:custGeom>
                <a:avLst/>
                <a:gdLst/>
                <a:ahLst/>
                <a:cxnLst/>
                <a:rect l="0" t="0" r="0" b="0"/>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 name="Shape 38"/>
              <p:cNvSpPr/>
              <p:nvPr/>
            </p:nvSpPr>
            <p:spPr>
              <a:xfrm>
                <a:off x="2963861" y="6116637"/>
                <a:ext cx="271462" cy="731837"/>
              </a:xfrm>
              <a:custGeom>
                <a:avLst/>
                <a:gdLst/>
                <a:ahLst/>
                <a:cxnLst/>
                <a:rect l="0" t="0" r="0" b="0"/>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 name="Shape 39"/>
              <p:cNvSpPr/>
              <p:nvPr/>
            </p:nvSpPr>
            <p:spPr>
              <a:xfrm>
                <a:off x="4684712" y="5954712"/>
                <a:ext cx="571500" cy="893762"/>
              </a:xfrm>
              <a:custGeom>
                <a:avLst/>
                <a:gdLst/>
                <a:ahLst/>
                <a:cxnLst/>
                <a:rect l="0" t="0" r="0" b="0"/>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 name="Shape 40"/>
              <p:cNvSpPr/>
              <p:nvPr/>
            </p:nvSpPr>
            <p:spPr>
              <a:xfrm>
                <a:off x="3679825" y="5764212"/>
                <a:ext cx="1711325" cy="674687"/>
              </a:xfrm>
              <a:custGeom>
                <a:avLst/>
                <a:gdLst/>
                <a:ahLst/>
                <a:cxnLst/>
                <a:rect l="0" t="0" r="0" b="0"/>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 name="Shape 41"/>
              <p:cNvSpPr/>
              <p:nvPr/>
            </p:nvSpPr>
            <p:spPr>
              <a:xfrm>
                <a:off x="5245100" y="6477000"/>
                <a:ext cx="155575" cy="371475"/>
              </a:xfrm>
              <a:custGeom>
                <a:avLst/>
                <a:gdLst/>
                <a:ahLst/>
                <a:cxnLst/>
                <a:rect l="0" t="0" r="0" b="0"/>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2" name="Shape 42"/>
              <p:cNvSpPr/>
              <p:nvPr/>
            </p:nvSpPr>
            <p:spPr>
              <a:xfrm>
                <a:off x="2819400" y="5830887"/>
                <a:ext cx="763587" cy="1017587"/>
              </a:xfrm>
              <a:custGeom>
                <a:avLst/>
                <a:gdLst/>
                <a:ahLst/>
                <a:cxnLst/>
                <a:rect l="0" t="0" r="0" b="0"/>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43" name="Shape 43"/>
            <p:cNvGrpSpPr/>
            <p:nvPr/>
          </p:nvGrpSpPr>
          <p:grpSpPr>
            <a:xfrm>
              <a:off x="6553200" y="5334000"/>
              <a:ext cx="2144712" cy="1303337"/>
              <a:chOff x="6553200" y="5334000"/>
              <a:chExt cx="2144712" cy="1303337"/>
            </a:xfrm>
          </p:grpSpPr>
          <p:sp>
            <p:nvSpPr>
              <p:cNvPr id="44" name="Shape 44"/>
              <p:cNvSpPr/>
              <p:nvPr/>
            </p:nvSpPr>
            <p:spPr>
              <a:xfrm>
                <a:off x="6667500" y="5400675"/>
                <a:ext cx="1906587" cy="1160462"/>
              </a:xfrm>
              <a:custGeom>
                <a:avLst/>
                <a:gdLst/>
                <a:ahLst/>
                <a:cxnLst/>
                <a:rect l="0" t="0" r="0" b="0"/>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 name="Shape 45"/>
              <p:cNvSpPr/>
              <p:nvPr/>
            </p:nvSpPr>
            <p:spPr>
              <a:xfrm>
                <a:off x="6553200" y="5343525"/>
                <a:ext cx="863600" cy="1169987"/>
              </a:xfrm>
              <a:custGeom>
                <a:avLst/>
                <a:gdLst/>
                <a:ahLst/>
                <a:cxnLst/>
                <a:rect l="0" t="0" r="0" b="0"/>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 name="Shape 46"/>
              <p:cNvSpPr/>
              <p:nvPr/>
            </p:nvSpPr>
            <p:spPr>
              <a:xfrm>
                <a:off x="7607300" y="5334000"/>
                <a:ext cx="966787" cy="400050"/>
              </a:xfrm>
              <a:custGeom>
                <a:avLst/>
                <a:gdLst/>
                <a:ahLst/>
                <a:cxnLst/>
                <a:rect l="0" t="0" r="0" b="0"/>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7" name="Shape 47"/>
              <p:cNvSpPr/>
              <p:nvPr/>
            </p:nvSpPr>
            <p:spPr>
              <a:xfrm>
                <a:off x="8328025" y="6361112"/>
                <a:ext cx="114300" cy="85725"/>
              </a:xfrm>
              <a:custGeom>
                <a:avLst/>
                <a:gdLst/>
                <a:ahLst/>
                <a:cxnLst/>
                <a:rect l="0" t="0" r="0" b="0"/>
                <a:pathLst>
                  <a:path w="72" h="54" extrusionOk="0">
                    <a:moveTo>
                      <a:pt x="72" y="0"/>
                    </a:moveTo>
                    <a:lnTo>
                      <a:pt x="36" y="30"/>
                    </a:lnTo>
                    <a:lnTo>
                      <a:pt x="0" y="54"/>
                    </a:lnTo>
                    <a:lnTo>
                      <a:pt x="36" y="54"/>
                    </a:lnTo>
                    <a:lnTo>
                      <a:pt x="54" y="42"/>
                    </a:lnTo>
                    <a:lnTo>
                      <a:pt x="72" y="24"/>
                    </a:lnTo>
                    <a:lnTo>
                      <a:pt x="72"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 name="Shape 48"/>
              <p:cNvSpPr/>
              <p:nvPr/>
            </p:nvSpPr>
            <p:spPr>
              <a:xfrm>
                <a:off x="7151686" y="6465887"/>
                <a:ext cx="1119187" cy="171450"/>
              </a:xfrm>
              <a:custGeom>
                <a:avLst/>
                <a:gdLst/>
                <a:ahLst/>
                <a:cxnLst/>
                <a:rect l="0" t="0" r="0" b="0"/>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 name="Shape 49"/>
              <p:cNvSpPr/>
              <p:nvPr/>
            </p:nvSpPr>
            <p:spPr>
              <a:xfrm>
                <a:off x="8470900" y="5800725"/>
                <a:ext cx="227012" cy="541336"/>
              </a:xfrm>
              <a:custGeom>
                <a:avLst/>
                <a:gdLst/>
                <a:ahLst/>
                <a:cxnLst/>
                <a:rect l="0" t="0" r="0" b="0"/>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 name="Shape 50"/>
              <p:cNvSpPr/>
              <p:nvPr/>
            </p:nvSpPr>
            <p:spPr>
              <a:xfrm>
                <a:off x="8034336" y="5753100"/>
                <a:ext cx="131762" cy="142875"/>
              </a:xfrm>
              <a:custGeom>
                <a:avLst/>
                <a:gdLst/>
                <a:ahLst/>
                <a:cxnLst/>
                <a:rect l="0" t="0" r="0" b="0"/>
                <a:pathLst>
                  <a:path w="83" h="90" extrusionOk="0">
                    <a:moveTo>
                      <a:pt x="59" y="90"/>
                    </a:moveTo>
                    <a:lnTo>
                      <a:pt x="83" y="84"/>
                    </a:lnTo>
                    <a:lnTo>
                      <a:pt x="71" y="60"/>
                    </a:lnTo>
                    <a:lnTo>
                      <a:pt x="53" y="42"/>
                    </a:lnTo>
                    <a:lnTo>
                      <a:pt x="6" y="0"/>
                    </a:lnTo>
                    <a:lnTo>
                      <a:pt x="0" y="18"/>
                    </a:lnTo>
                    <a:lnTo>
                      <a:pt x="35" y="48"/>
                    </a:lnTo>
                    <a:lnTo>
                      <a:pt x="59"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 name="Shape 51"/>
              <p:cNvSpPr/>
              <p:nvPr/>
            </p:nvSpPr>
            <p:spPr>
              <a:xfrm>
                <a:off x="7056436" y="5638800"/>
                <a:ext cx="1138237" cy="684212"/>
              </a:xfrm>
              <a:custGeom>
                <a:avLst/>
                <a:gdLst/>
                <a:ahLst/>
                <a:cxnLst/>
                <a:rect l="0" t="0" r="0" b="0"/>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 name="Shape 52"/>
              <p:cNvSpPr/>
              <p:nvPr/>
            </p:nvSpPr>
            <p:spPr>
              <a:xfrm>
                <a:off x="6904036" y="5572125"/>
                <a:ext cx="1443037" cy="846137"/>
              </a:xfrm>
              <a:custGeom>
                <a:avLst/>
                <a:gdLst/>
                <a:ahLst/>
                <a:cxnLst/>
                <a:rect l="0" t="0" r="0" b="0"/>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3" name="Shape 53"/>
              <p:cNvSpPr/>
              <p:nvPr/>
            </p:nvSpPr>
            <p:spPr>
              <a:xfrm>
                <a:off x="7245350" y="5543550"/>
                <a:ext cx="579436" cy="104775"/>
              </a:xfrm>
              <a:custGeom>
                <a:avLst/>
                <a:gdLst/>
                <a:ahLst/>
                <a:cxnLst/>
                <a:rect l="0" t="0" r="0" b="0"/>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7085011" y="5648325"/>
                <a:ext cx="104775" cy="76200"/>
              </a:xfrm>
              <a:custGeom>
                <a:avLst/>
                <a:gdLst/>
                <a:ahLst/>
                <a:cxnLst/>
                <a:rect l="0" t="0" r="0" b="0"/>
                <a:pathLst>
                  <a:path w="66" h="48" extrusionOk="0">
                    <a:moveTo>
                      <a:pt x="66" y="18"/>
                    </a:moveTo>
                    <a:lnTo>
                      <a:pt x="48" y="0"/>
                    </a:lnTo>
                    <a:lnTo>
                      <a:pt x="24" y="12"/>
                    </a:lnTo>
                    <a:lnTo>
                      <a:pt x="0" y="30"/>
                    </a:lnTo>
                    <a:lnTo>
                      <a:pt x="12" y="48"/>
                    </a:lnTo>
                    <a:lnTo>
                      <a:pt x="42" y="30"/>
                    </a:lnTo>
                    <a:lnTo>
                      <a:pt x="66" y="18"/>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 name="Shape 55"/>
              <p:cNvSpPr/>
              <p:nvPr/>
            </p:nvSpPr>
            <p:spPr>
              <a:xfrm>
                <a:off x="7216775" y="5727700"/>
                <a:ext cx="822300" cy="5063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6" name="Shape 56"/>
              <p:cNvSpPr/>
              <p:nvPr/>
            </p:nvSpPr>
            <p:spPr>
              <a:xfrm>
                <a:off x="7267575" y="5762625"/>
                <a:ext cx="708000" cy="4301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7318375" y="5794375"/>
                <a:ext cx="612900" cy="3699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 name="Shape 58"/>
              <p:cNvSpPr/>
              <p:nvPr/>
            </p:nvSpPr>
            <p:spPr>
              <a:xfrm>
                <a:off x="7388225" y="5838825"/>
                <a:ext cx="473100" cy="2810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 name="Shape 59"/>
              <p:cNvSpPr/>
              <p:nvPr/>
            </p:nvSpPr>
            <p:spPr>
              <a:xfrm>
                <a:off x="7445375" y="5870575"/>
                <a:ext cx="352499" cy="2208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 name="Shape 60"/>
              <p:cNvSpPr/>
              <p:nvPr/>
            </p:nvSpPr>
            <p:spPr>
              <a:xfrm>
                <a:off x="7521575" y="5918200"/>
                <a:ext cx="200099" cy="1286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61" name="Shape 61"/>
            <p:cNvGrpSpPr/>
            <p:nvPr/>
          </p:nvGrpSpPr>
          <p:grpSpPr>
            <a:xfrm>
              <a:off x="8382000" y="4800600"/>
              <a:ext cx="674686" cy="409575"/>
              <a:chOff x="8382000" y="4800600"/>
              <a:chExt cx="674686" cy="409575"/>
            </a:xfrm>
          </p:grpSpPr>
          <p:sp>
            <p:nvSpPr>
              <p:cNvPr id="62" name="Shape 62"/>
              <p:cNvSpPr/>
              <p:nvPr/>
            </p:nvSpPr>
            <p:spPr>
              <a:xfrm>
                <a:off x="8382000" y="5057775"/>
                <a:ext cx="608012" cy="152400"/>
              </a:xfrm>
              <a:custGeom>
                <a:avLst/>
                <a:gdLst/>
                <a:ahLst/>
                <a:cxnLst/>
                <a:rect l="0" t="0" r="0" b="0"/>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3" name="Shape 63"/>
              <p:cNvSpPr/>
              <p:nvPr/>
            </p:nvSpPr>
            <p:spPr>
              <a:xfrm>
                <a:off x="8437561" y="4800600"/>
                <a:ext cx="409575" cy="85725"/>
              </a:xfrm>
              <a:custGeom>
                <a:avLst/>
                <a:gdLst/>
                <a:ahLst/>
                <a:cxnLst/>
                <a:rect l="0" t="0" r="0" b="0"/>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 name="Shape 64"/>
              <p:cNvSpPr/>
              <p:nvPr/>
            </p:nvSpPr>
            <p:spPr>
              <a:xfrm>
                <a:off x="8961436" y="4867275"/>
                <a:ext cx="95250" cy="247650"/>
              </a:xfrm>
              <a:custGeom>
                <a:avLst/>
                <a:gdLst/>
                <a:ahLst/>
                <a:cxnLst/>
                <a:rect l="0" t="0" r="0" b="0"/>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 name="Shape 65"/>
              <p:cNvSpPr/>
              <p:nvPr/>
            </p:nvSpPr>
            <p:spPr>
              <a:xfrm>
                <a:off x="8532811" y="5153025"/>
                <a:ext cx="304800" cy="28575"/>
              </a:xfrm>
              <a:custGeom>
                <a:avLst/>
                <a:gdLst/>
                <a:ahLst/>
                <a:cxnLst/>
                <a:rect l="0" t="0" r="0" b="0"/>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 name="Shape 66"/>
              <p:cNvSpPr/>
              <p:nvPr/>
            </p:nvSpPr>
            <p:spPr>
              <a:xfrm>
                <a:off x="8420100" y="4829175"/>
                <a:ext cx="255587" cy="295275"/>
              </a:xfrm>
              <a:custGeom>
                <a:avLst/>
                <a:gdLst/>
                <a:ahLst/>
                <a:cxnLst/>
                <a:rect l="0" t="0" r="0" b="0"/>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 name="Shape 67"/>
              <p:cNvSpPr/>
              <p:nvPr/>
            </p:nvSpPr>
            <p:spPr>
              <a:xfrm>
                <a:off x="8713786" y="4829175"/>
                <a:ext cx="295274" cy="333375"/>
              </a:xfrm>
              <a:custGeom>
                <a:avLst/>
                <a:gdLst/>
                <a:ahLst/>
                <a:cxnLst/>
                <a:rect l="0" t="0" r="0" b="0"/>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 name="Shape 68"/>
              <p:cNvSpPr/>
              <p:nvPr/>
            </p:nvSpPr>
            <p:spPr>
              <a:xfrm>
                <a:off x="8485186" y="4854575"/>
                <a:ext cx="474661" cy="295275"/>
              </a:xfrm>
              <a:custGeom>
                <a:avLst/>
                <a:gdLst/>
                <a:ahLst/>
                <a:cxnLst/>
                <a:rect l="0" t="0" r="0" b="0"/>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69" name="Shape 69"/>
              <p:cNvGrpSpPr/>
              <p:nvPr/>
            </p:nvGrpSpPr>
            <p:grpSpPr>
              <a:xfrm>
                <a:off x="8542336" y="4897437"/>
                <a:ext cx="360299" cy="209399"/>
                <a:chOff x="8542336" y="4897437"/>
                <a:chExt cx="360299" cy="209399"/>
              </a:xfrm>
            </p:grpSpPr>
            <p:sp>
              <p:nvSpPr>
                <p:cNvPr id="70" name="Shape 70"/>
                <p:cNvSpPr/>
                <p:nvPr/>
              </p:nvSpPr>
              <p:spPr>
                <a:xfrm>
                  <a:off x="8542336" y="4897437"/>
                  <a:ext cx="360299" cy="209399"/>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 name="Shape 71"/>
                <p:cNvSpPr/>
                <p:nvPr/>
              </p:nvSpPr>
              <p:spPr>
                <a:xfrm>
                  <a:off x="8577261" y="4919662"/>
                  <a:ext cx="288899" cy="1620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 name="Shape 72"/>
                <p:cNvSpPr/>
                <p:nvPr/>
              </p:nvSpPr>
              <p:spPr>
                <a:xfrm>
                  <a:off x="8621711" y="4935537"/>
                  <a:ext cx="198300" cy="1302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3" name="Shape 73"/>
                <p:cNvSpPr/>
                <p:nvPr/>
              </p:nvSpPr>
              <p:spPr>
                <a:xfrm>
                  <a:off x="8664575" y="4960937"/>
                  <a:ext cx="115800" cy="74700"/>
                </a:xfrm>
                <a:prstGeom prst="ellipse">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sp>
        <p:nvSpPr>
          <p:cNvPr id="74" name="Shape 74"/>
          <p:cNvSpPr/>
          <p:nvPr/>
        </p:nvSpPr>
        <p:spPr>
          <a:xfrm>
            <a:off x="6627811" y="6429375"/>
            <a:ext cx="285749" cy="209550"/>
          </a:xfrm>
          <a:custGeom>
            <a:avLst/>
            <a:gdLst/>
            <a:ahLst/>
            <a:cxnLst/>
            <a:rect l="0" t="0" r="0" b="0"/>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E0E0E0"/>
              </a:gs>
            </a:gsLst>
            <a:lin ang="18900044"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5" name="Shape 75"/>
          <p:cNvSpPr txBox="1">
            <a:spLocks noGrp="1"/>
          </p:cNvSpPr>
          <p:nvPr>
            <p:ph type="title"/>
          </p:nvPr>
        </p:nvSpPr>
        <p:spPr>
          <a:xfrm>
            <a:off x="457200" y="460375"/>
            <a:ext cx="8229600" cy="1139700"/>
          </a:xfrm>
          <a:prstGeom prst="rect">
            <a:avLst/>
          </a:prstGeom>
          <a:noFill/>
          <a:ln>
            <a:noFill/>
          </a:ln>
        </p:spPr>
        <p:txBody>
          <a:bodyPr lIns="91425" tIns="91425" rIns="91425" bIns="91425" anchor="ctr" anchorCtr="1"/>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6" name="Shape 76"/>
          <p:cNvSpPr txBox="1">
            <a:spLocks noGrp="1"/>
          </p:cNvSpPr>
          <p:nvPr>
            <p:ph type="body" idx="1"/>
          </p:nvPr>
        </p:nvSpPr>
        <p:spPr>
          <a:xfrm>
            <a:off x="5334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Noto Symbol"/>
              <a:buChar char="➢"/>
              <a:defRPr/>
            </a:lvl1pPr>
            <a:lvl2pPr marL="742950" marR="0" lvl="1" indent="-107950" algn="l" rtl="0">
              <a:spcBef>
                <a:spcPts val="560"/>
              </a:spcBef>
              <a:spcAft>
                <a:spcPts val="0"/>
              </a:spcAft>
              <a:buClr>
                <a:schemeClr val="dk1"/>
              </a:buClr>
              <a:buFont typeface="Noto Symbol"/>
              <a:buChar char="➢"/>
              <a:defRPr/>
            </a:lvl2pPr>
            <a:lvl3pPr marL="1143000" marR="0" lvl="2" indent="-76200" algn="l" rtl="0">
              <a:spcBef>
                <a:spcPts val="480"/>
              </a:spcBef>
              <a:spcAft>
                <a:spcPts val="0"/>
              </a:spcAft>
              <a:buClr>
                <a:schemeClr val="dk1"/>
              </a:buClr>
              <a:buFont typeface="Noto Symbol"/>
              <a:buChar char="➢"/>
              <a:defRPr/>
            </a:lvl3pPr>
            <a:lvl4pPr marL="1600200" marR="0" lvl="3" indent="-101600" algn="l" rtl="0">
              <a:spcBef>
                <a:spcPts val="400"/>
              </a:spcBef>
              <a:spcAft>
                <a:spcPts val="0"/>
              </a:spcAft>
              <a:buClr>
                <a:schemeClr val="dk1"/>
              </a:buClr>
              <a:buFont typeface="Noto Symbol"/>
              <a:buChar char="➢"/>
              <a:defRPr/>
            </a:lvl4pPr>
            <a:lvl5pPr marL="2057400" marR="0" lvl="4" indent="-101600" algn="l" rtl="0">
              <a:spcBef>
                <a:spcPts val="400"/>
              </a:spcBef>
              <a:spcAft>
                <a:spcPts val="0"/>
              </a:spcAft>
              <a:buClr>
                <a:schemeClr val="dk1"/>
              </a:buClr>
              <a:buFont typeface="Noto Symbol"/>
              <a:buChar char="➢"/>
              <a:defRPr/>
            </a:lvl5pPr>
            <a:lvl6pPr marL="2514600" marR="0" lvl="5" indent="-101600" algn="l" rtl="0">
              <a:spcBef>
                <a:spcPts val="400"/>
              </a:spcBef>
              <a:spcAft>
                <a:spcPts val="0"/>
              </a:spcAft>
              <a:buClr>
                <a:schemeClr val="dk1"/>
              </a:buClr>
              <a:buFont typeface="Noto Symbol"/>
              <a:buChar char="➢"/>
              <a:defRPr/>
            </a:lvl6pPr>
            <a:lvl7pPr marL="2971800" marR="0" lvl="6" indent="-101600" algn="l" rtl="0">
              <a:spcBef>
                <a:spcPts val="400"/>
              </a:spcBef>
              <a:spcAft>
                <a:spcPts val="0"/>
              </a:spcAft>
              <a:buClr>
                <a:schemeClr val="dk1"/>
              </a:buClr>
              <a:buFont typeface="Noto Symbol"/>
              <a:buChar char="➢"/>
              <a:defRPr/>
            </a:lvl7pPr>
            <a:lvl8pPr marL="3429000" marR="0" lvl="7" indent="-101600" algn="l" rtl="0">
              <a:spcBef>
                <a:spcPts val="400"/>
              </a:spcBef>
              <a:spcAft>
                <a:spcPts val="0"/>
              </a:spcAft>
              <a:buClr>
                <a:schemeClr val="dk1"/>
              </a:buClr>
              <a:buFont typeface="Noto Symbol"/>
              <a:buChar char="➢"/>
              <a:defRPr/>
            </a:lvl8pPr>
            <a:lvl9pPr marL="3886200" marR="0" lvl="8" indent="-101600" algn="l" rtl="0">
              <a:spcBef>
                <a:spcPts val="400"/>
              </a:spcBef>
              <a:spcAft>
                <a:spcPts val="0"/>
              </a:spcAft>
              <a:buClr>
                <a:schemeClr val="dk1"/>
              </a:buClr>
              <a:buFont typeface="Noto Symbol"/>
              <a:buChar char="➢"/>
              <a:defRPr/>
            </a:lvl9pPr>
          </a:lstStyle>
          <a:p>
            <a:endParaRPr dirty="0"/>
          </a:p>
        </p:txBody>
      </p:sp>
      <p:sp>
        <p:nvSpPr>
          <p:cNvPr id="77" name="Shape 77"/>
          <p:cNvSpPr txBox="1">
            <a:spLocks noGrp="1"/>
          </p:cNvSpPr>
          <p:nvPr>
            <p:ph type="dt" idx="10"/>
          </p:nvPr>
        </p:nvSpPr>
        <p:spPr>
          <a:xfrm>
            <a:off x="457200" y="6245225"/>
            <a:ext cx="2133599"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ftr" idx="11"/>
          </p:nvPr>
        </p:nvSpPr>
        <p:spPr>
          <a:xfrm>
            <a:off x="3124200" y="6245225"/>
            <a:ext cx="2895600" cy="4761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9" name="Shape 79"/>
          <p:cNvSpPr txBox="1">
            <a:spLocks noGrp="1"/>
          </p:cNvSpPr>
          <p:nvPr>
            <p:ph type="sldNum" idx="12"/>
          </p:nvPr>
        </p:nvSpPr>
        <p:spPr>
          <a:xfrm>
            <a:off x="5791200" y="2514600"/>
            <a:ext cx="2133599" cy="476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
        <p:nvSpPr>
          <p:cNvPr id="80" name="Shape 80"/>
          <p:cNvSpPr txBox="1"/>
          <p:nvPr/>
        </p:nvSpPr>
        <p:spPr>
          <a:xfrm>
            <a:off x="708025" y="227012"/>
            <a:ext cx="7739099" cy="255599"/>
          </a:xfrm>
          <a:prstGeom prst="rect">
            <a:avLst/>
          </a:prstGeom>
          <a:solidFill>
            <a:schemeClr val="bg1"/>
          </a:solidFill>
          <a:ln w="38100" cap="flat" cmpd="sng">
            <a:solidFill>
              <a:srgbClr val="FF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Shape 83"/>
          <p:cNvSpPr txBox="1"/>
          <p:nvPr/>
        </p:nvSpPr>
        <p:spPr>
          <a:xfrm>
            <a:off x="2743200" y="196850"/>
            <a:ext cx="3571800" cy="336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Arial"/>
              <a:buNone/>
            </a:pPr>
            <a:r>
              <a:rPr lang="en-US" sz="1600" b="1" i="0" u="none" strike="noStrike" cap="none" dirty="0">
                <a:solidFill>
                  <a:srgbClr val="0606BA"/>
                </a:solidFill>
                <a:latin typeface="Arial"/>
                <a:ea typeface="Arial"/>
                <a:cs typeface="Arial"/>
                <a:sym typeface="Arial"/>
              </a:rPr>
              <a:t>University of Kansas – Army ROTC</a:t>
            </a:r>
          </a:p>
        </p:txBody>
      </p:sp>
      <p:sp>
        <p:nvSpPr>
          <p:cNvPr id="84" name="Shape 84"/>
          <p:cNvSpPr txBox="1"/>
          <p:nvPr/>
        </p:nvSpPr>
        <p:spPr>
          <a:xfrm>
            <a:off x="2867025" y="1943100"/>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Shape 87"/>
          <p:cNvSpPr txBox="1"/>
          <p:nvPr userDrawn="1"/>
        </p:nvSpPr>
        <p:spPr>
          <a:xfrm>
            <a:off x="609600" y="6400800"/>
            <a:ext cx="7924799" cy="255599"/>
          </a:xfrm>
          <a:prstGeom prst="rect">
            <a:avLst/>
          </a:prstGeom>
          <a:solidFill>
            <a:schemeClr val="bg1"/>
          </a:solidFill>
          <a:ln w="38100" cap="flat" cmpd="sng">
            <a:solidFill>
              <a:srgbClr val="FF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606BA"/>
              </a:solidFill>
              <a:latin typeface="Arial"/>
              <a:ea typeface="Arial"/>
              <a:cs typeface="Arial"/>
              <a:sym typeface="Arial"/>
            </a:endParaRPr>
          </a:p>
        </p:txBody>
      </p:sp>
      <p:sp>
        <p:nvSpPr>
          <p:cNvPr id="88" name="Shape 88"/>
          <p:cNvSpPr txBox="1"/>
          <p:nvPr/>
        </p:nvSpPr>
        <p:spPr>
          <a:xfrm>
            <a:off x="3352800" y="6369050"/>
            <a:ext cx="2228999" cy="336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Arial"/>
              <a:buNone/>
            </a:pPr>
            <a:r>
              <a:rPr lang="en-US" sz="1600" b="1" i="0" u="none" strike="noStrike" cap="none" dirty="0">
                <a:solidFill>
                  <a:srgbClr val="0606BA"/>
                </a:solidFill>
                <a:latin typeface="Arial"/>
                <a:ea typeface="Arial"/>
                <a:cs typeface="Arial"/>
                <a:sym typeface="Arial"/>
              </a:rPr>
              <a:t>Jayhawk Battalion</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1SmOMOnxSuFCAQg2Fjq8l8pSHmA5JhyBkTWCSpKLDxuE/edi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5800" y="2137965"/>
            <a:ext cx="7772400" cy="3056100"/>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2400" b="1" dirty="0">
                <a:solidFill>
                  <a:schemeClr val="dk1"/>
                </a:solidFill>
              </a:rPr>
              <a:t>Ranger Buddy Competition 2023</a:t>
            </a:r>
            <a:endParaRPr sz="1800" b="1" dirty="0">
              <a:solidFill>
                <a:schemeClr val="dk1"/>
              </a:solidFill>
            </a:endParaRPr>
          </a:p>
          <a:p>
            <a:pPr lvl="0" algn="ctr" rtl="0">
              <a:spcBef>
                <a:spcPts val="0"/>
              </a:spcBef>
              <a:buClr>
                <a:schemeClr val="dk1"/>
              </a:buClr>
              <a:buSzPct val="45833"/>
              <a:buFont typeface="Arial"/>
              <a:buNone/>
            </a:pPr>
            <a:r>
              <a:rPr lang="en-US" sz="2400" b="1" dirty="0">
                <a:solidFill>
                  <a:schemeClr val="dk1"/>
                </a:solidFill>
              </a:rPr>
              <a:t>Lawrence, Kansas</a:t>
            </a:r>
            <a:br>
              <a:rPr lang="en-US" sz="2400" b="1" dirty="0">
                <a:solidFill>
                  <a:schemeClr val="dk1"/>
                </a:solidFill>
              </a:rPr>
            </a:br>
            <a:br>
              <a:rPr lang="en-US" sz="2400" b="1" dirty="0">
                <a:solidFill>
                  <a:schemeClr val="dk1"/>
                </a:solidFill>
              </a:rPr>
            </a:br>
            <a:br>
              <a:rPr lang="en-US" sz="2400" b="1" dirty="0">
                <a:solidFill>
                  <a:schemeClr val="dk1"/>
                </a:solidFill>
              </a:rPr>
            </a:br>
            <a:r>
              <a:rPr lang="en-US" sz="2400" b="1" dirty="0">
                <a:solidFill>
                  <a:schemeClr val="dk1"/>
                </a:solidFill>
              </a:rPr>
              <a:t>ANNEX C</a:t>
            </a:r>
            <a:br>
              <a:rPr lang="en-US" sz="4000" b="1" i="0" u="none" strike="noStrike" cap="none" dirty="0">
                <a:solidFill>
                  <a:schemeClr val="dk1"/>
                </a:solidFill>
                <a:latin typeface="Arial"/>
                <a:ea typeface="Arial"/>
                <a:cs typeface="Arial"/>
                <a:sym typeface="Arial"/>
              </a:rPr>
            </a:br>
            <a:endParaRPr lang="en-US" sz="2400" b="1" dirty="0">
              <a:solidFill>
                <a:schemeClr val="dk1"/>
              </a:solidFill>
            </a:endParaRPr>
          </a:p>
        </p:txBody>
      </p:sp>
      <p:pic>
        <p:nvPicPr>
          <p:cNvPr id="164" name="Shape 164" descr="http://webmedia.ku.edu/images/logos/armyrotc.png"/>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905000" y="705534"/>
            <a:ext cx="4926000" cy="1028700"/>
          </a:xfrm>
          <a:prstGeom prst="rect">
            <a:avLst/>
          </a:prstGeom>
          <a:noFill/>
          <a:ln>
            <a:no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9155" y="3541026"/>
            <a:ext cx="1499026" cy="1208589"/>
          </a:xfrm>
          <a:prstGeom prst="rect">
            <a:avLst/>
          </a:prstGeom>
        </p:spPr>
      </p:pic>
      <p:sp>
        <p:nvSpPr>
          <p:cNvPr id="5" name="bk object 18"/>
          <p:cNvSpPr/>
          <p:nvPr/>
        </p:nvSpPr>
        <p:spPr>
          <a:xfrm>
            <a:off x="229277" y="3666015"/>
            <a:ext cx="1237710" cy="1208589"/>
          </a:xfrm>
          <a:prstGeom prst="rect">
            <a:avLst/>
          </a:prstGeom>
          <a:blipFill>
            <a:blip r:embed="rId5" cstate="print"/>
            <a:stretch>
              <a:fillRect/>
            </a:stretch>
          </a:blipFill>
        </p:spPr>
        <p:txBody>
          <a:bodyPr wrap="square" lIns="0" tIns="0" rIns="0" bIns="0" rtlCol="0"/>
          <a:lstStyle/>
          <a:p>
            <a:endParaRPr/>
          </a:p>
        </p:txBody>
      </p:sp>
      <p:sp>
        <p:nvSpPr>
          <p:cNvPr id="6" name="TextBox 5"/>
          <p:cNvSpPr txBox="1"/>
          <p:nvPr/>
        </p:nvSpPr>
        <p:spPr>
          <a:xfrm>
            <a:off x="8845778" y="6562519"/>
            <a:ext cx="3048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181243"/>
            <a:ext cx="8229600" cy="1139700"/>
          </a:xfrm>
          <a:prstGeom prst="rect">
            <a:avLst/>
          </a:prstGeom>
        </p:spPr>
        <p:txBody>
          <a:bodyPr lIns="91425" tIns="91425" rIns="91425" bIns="91425" anchor="ctr" anchorCtr="1">
            <a:noAutofit/>
          </a:bodyPr>
          <a:lstStyle/>
          <a:p>
            <a:pPr lvl="0" rtl="0">
              <a:spcBef>
                <a:spcPts val="0"/>
              </a:spcBef>
              <a:buNone/>
            </a:pPr>
            <a:r>
              <a:rPr lang="en-US" sz="2800" b="1" dirty="0"/>
              <a:t>Color Lane Tasks</a:t>
            </a:r>
          </a:p>
        </p:txBody>
      </p:sp>
      <p:sp>
        <p:nvSpPr>
          <p:cNvPr id="339" name="Shape 339"/>
          <p:cNvSpPr txBox="1">
            <a:spLocks noGrp="1"/>
          </p:cNvSpPr>
          <p:nvPr>
            <p:ph type="body" idx="1"/>
          </p:nvPr>
        </p:nvSpPr>
        <p:spPr>
          <a:xfrm>
            <a:off x="4218644" y="3814016"/>
            <a:ext cx="4733066" cy="2547172"/>
          </a:xfrm>
          <a:prstGeom prst="rect">
            <a:avLst/>
          </a:prstGeom>
          <a:ln w="28575">
            <a:solidFill>
              <a:schemeClr val="bg2"/>
            </a:solidFill>
          </a:ln>
        </p:spPr>
        <p:txBody>
          <a:bodyPr lIns="91425" tIns="91425" rIns="91425" bIns="91425" anchor="t" anchorCtr="0">
            <a:noAutofit/>
          </a:bodyPr>
          <a:lstStyle/>
          <a:p>
            <a:pPr marL="228600" lvl="0" indent="0" rtl="0">
              <a:spcBef>
                <a:spcPts val="0"/>
              </a:spcBef>
              <a:buClr>
                <a:schemeClr val="dk1"/>
              </a:buClr>
              <a:buNone/>
            </a:pPr>
            <a:r>
              <a:rPr lang="en-US" sz="1100" b="1" dirty="0">
                <a:solidFill>
                  <a:schemeClr val="dk1"/>
                </a:solidFill>
              </a:rPr>
              <a:t>PH III- Tactical Lanes</a:t>
            </a:r>
          </a:p>
          <a:p>
            <a:pPr marL="228600" lvl="0" indent="0" rtl="0">
              <a:spcBef>
                <a:spcPts val="0"/>
              </a:spcBef>
              <a:buClr>
                <a:schemeClr val="dk1"/>
              </a:buClr>
              <a:buNone/>
            </a:pPr>
            <a:r>
              <a:rPr lang="en-US" sz="850" dirty="0">
                <a:solidFill>
                  <a:srgbClr val="000000"/>
                </a:solidFill>
                <a:effectLst/>
                <a:latin typeface="Arial" panose="020B0604020202020204" pitchFamily="34" charset="0"/>
                <a:ea typeface="Arial" panose="020B0604020202020204" pitchFamily="34" charset="0"/>
              </a:rPr>
              <a:t>This phase begins </a:t>
            </a:r>
            <a:r>
              <a:rPr lang="en-US" sz="850" b="1" dirty="0">
                <a:solidFill>
                  <a:srgbClr val="000000"/>
                </a:solidFill>
                <a:effectLst/>
                <a:latin typeface="Arial" panose="020B0604020202020204" pitchFamily="34" charset="0"/>
                <a:ea typeface="Arial" panose="020B0604020202020204" pitchFamily="34" charset="0"/>
              </a:rPr>
              <a:t>08 0700 APR 22</a:t>
            </a:r>
            <a:r>
              <a:rPr lang="en-US" sz="850" dirty="0">
                <a:solidFill>
                  <a:srgbClr val="000000"/>
                </a:solidFill>
                <a:effectLst/>
                <a:latin typeface="Arial" panose="020B0604020202020204" pitchFamily="34" charset="0"/>
                <a:ea typeface="Arial" panose="020B0604020202020204" pitchFamily="34" charset="0"/>
              </a:rPr>
              <a:t> with the establishment of the three tactical lanes. Critical to this phase is completion of as many tactical tasks as possible within the allotted time. Each team receives two attempts at any single task. If a team is unsuccessful after two attempts, the team will be told to continue to the next task and receive a no-go for that task.  During this phase, cadets move to any of the three colored lane start points and begin completing the tasks.  Red lanes consist of SPOT report which is performed using binoculars and RT 1523 AESIP radio in a tactical scenario. Additionally, Cadets test on assembly and disassembly of M4, M249, M240. Last, Cadets complete the Ammo Can Carry. White lane consists of first aid of a fracture, control bleeding, prevent shock, casualty evacuation carries, and requesting MEDEVAC using a RT 1523 AESIP radio. Blue Lane consists of range card, navigation symbols and graphics, identify and employ hand grenades, protect yourself from CBRN attack, and CBRN supply carry. All three lanes occur IVO Sesquicentennial </a:t>
            </a:r>
            <a:r>
              <a:rPr lang="en-US" sz="850" dirty="0" err="1">
                <a:solidFill>
                  <a:srgbClr val="000000"/>
                </a:solidFill>
                <a:effectLst/>
                <a:latin typeface="Arial" panose="020B0604020202020204" pitchFamily="34" charset="0"/>
                <a:ea typeface="Arial" panose="020B0604020202020204" pitchFamily="34" charset="0"/>
              </a:rPr>
              <a:t>PointThis</a:t>
            </a:r>
            <a:r>
              <a:rPr lang="en-US" sz="850" dirty="0">
                <a:solidFill>
                  <a:srgbClr val="000000"/>
                </a:solidFill>
                <a:effectLst/>
                <a:latin typeface="Arial" panose="020B0604020202020204" pitchFamily="34" charset="0"/>
                <a:ea typeface="Arial" panose="020B0604020202020204" pitchFamily="34" charset="0"/>
              </a:rPr>
              <a:t> phase ends when time expires. Time allotted for each of the teams are 6 hours for the female teams, 5.5 hours for Co-ed teams, and 4.5 hours for the male teams. The time for these lanes begins 1 hour after the start of the road march. The team with the most correctly performed tasks is the winner of this event. Ties are decided by time and then the least number of events attempted twice.</a:t>
            </a:r>
            <a:endParaRPr lang="en-US" sz="850" b="1" dirty="0">
              <a:solidFill>
                <a:schemeClr val="dk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51639249"/>
              </p:ext>
            </p:extLst>
          </p:nvPr>
        </p:nvGraphicFramePr>
        <p:xfrm>
          <a:off x="124407" y="988666"/>
          <a:ext cx="4063347" cy="4599830"/>
        </p:xfrm>
        <a:graphic>
          <a:graphicData uri="http://schemas.openxmlformats.org/drawingml/2006/table">
            <a:tbl>
              <a:tblPr firstRow="1" bandRow="1">
                <a:tableStyleId>{927B32E3-C768-419E-BEBE-57992F0B5CCF}</a:tableStyleId>
              </a:tblPr>
              <a:tblGrid>
                <a:gridCol w="1354449">
                  <a:extLst>
                    <a:ext uri="{9D8B030D-6E8A-4147-A177-3AD203B41FA5}">
                      <a16:colId xmlns:a16="http://schemas.microsoft.com/office/drawing/2014/main" val="20000"/>
                    </a:ext>
                  </a:extLst>
                </a:gridCol>
                <a:gridCol w="1354449">
                  <a:extLst>
                    <a:ext uri="{9D8B030D-6E8A-4147-A177-3AD203B41FA5}">
                      <a16:colId xmlns:a16="http://schemas.microsoft.com/office/drawing/2014/main" val="20001"/>
                    </a:ext>
                  </a:extLst>
                </a:gridCol>
                <a:gridCol w="1354449">
                  <a:extLst>
                    <a:ext uri="{9D8B030D-6E8A-4147-A177-3AD203B41FA5}">
                      <a16:colId xmlns:a16="http://schemas.microsoft.com/office/drawing/2014/main" val="20002"/>
                    </a:ext>
                  </a:extLst>
                </a:gridCol>
              </a:tblGrid>
              <a:tr h="1026163">
                <a:tc>
                  <a:txBody>
                    <a:bodyPr/>
                    <a:lstStyle/>
                    <a:p>
                      <a:pPr algn="ctr"/>
                      <a:r>
                        <a:rPr lang="en-US" sz="1050" b="1" u="sng" dirty="0">
                          <a:solidFill>
                            <a:schemeClr val="tx1"/>
                          </a:solidFill>
                          <a:latin typeface="+mn-lt"/>
                        </a:rPr>
                        <a:t>Red Lane </a:t>
                      </a:r>
                    </a:p>
                    <a:p>
                      <a:pPr algn="ctr"/>
                      <a:endParaRPr lang="en-US" sz="1050" b="1" u="sng"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cap="none" dirty="0">
                          <a:solidFill>
                            <a:schemeClr val="tx1"/>
                          </a:solidFill>
                          <a:latin typeface="+mn-lt"/>
                          <a:ea typeface="Calibri"/>
                          <a:cs typeface="Calibri"/>
                          <a:sym typeface="Arial"/>
                        </a:rPr>
                        <a:t>Spot Report and *AESIP Radio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u="sng" dirty="0">
                          <a:solidFill>
                            <a:schemeClr val="tx1"/>
                          </a:solidFill>
                          <a:latin typeface="+mn-lt"/>
                        </a:rPr>
                        <a:t>White Lane </a:t>
                      </a:r>
                    </a:p>
                    <a:p>
                      <a:pPr algn="ctr"/>
                      <a:endParaRPr lang="en-US" sz="1050" b="1" u="sng" dirty="0">
                        <a:solidFill>
                          <a:schemeClr val="tx1"/>
                        </a:solidFill>
                        <a:latin typeface="+mn-lt"/>
                      </a:endParaRPr>
                    </a:p>
                    <a:p>
                      <a:pPr algn="ctr"/>
                      <a:r>
                        <a:rPr lang="en-US" sz="1050" b="0" u="none" dirty="0">
                          <a:solidFill>
                            <a:schemeClr val="tx1"/>
                          </a:solidFill>
                          <a:latin typeface="+mn-lt"/>
                        </a:rPr>
                        <a:t>Perform First Aid for a Suspected Fracture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u="sng" dirty="0">
                          <a:solidFill>
                            <a:schemeClr val="tx1"/>
                          </a:solidFill>
                          <a:latin typeface="+mn-lt"/>
                        </a:rPr>
                        <a:t>Blue Lane</a:t>
                      </a:r>
                      <a:r>
                        <a:rPr lang="en-US" sz="1050" u="sng" baseline="0" dirty="0">
                          <a:solidFill>
                            <a:schemeClr val="tx1"/>
                          </a:solidFill>
                          <a:latin typeface="+mn-lt"/>
                        </a:rPr>
                        <a:t> </a:t>
                      </a:r>
                    </a:p>
                    <a:p>
                      <a:pPr algn="ctr"/>
                      <a:endParaRPr lang="en-US" sz="1050" u="sng" baseline="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cap="none" dirty="0">
                          <a:solidFill>
                            <a:schemeClr val="tx1"/>
                          </a:solidFill>
                          <a:latin typeface="Calibri"/>
                          <a:ea typeface="Calibri"/>
                          <a:cs typeface="Calibri"/>
                          <a:sym typeface="Arial"/>
                        </a:rPr>
                        <a:t>Identify Topographic Symbols on a Military Map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cap="none" dirty="0">
                        <a:solidFill>
                          <a:schemeClr val="tx1"/>
                        </a:solidFill>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24115">
                <a:tc>
                  <a:txBody>
                    <a:bodyPr/>
                    <a:lstStyle/>
                    <a:p>
                      <a:pPr algn="ctr"/>
                      <a:endParaRPr lang="en-US" sz="1050" dirty="0">
                        <a:solidFill>
                          <a:schemeClr val="tx1"/>
                        </a:solidFill>
                        <a:latin typeface="+mn-lt"/>
                      </a:endParaRPr>
                    </a:p>
                    <a:p>
                      <a:pPr algn="ctr"/>
                      <a:r>
                        <a:rPr lang="en-US" sz="1050" dirty="0">
                          <a:solidFill>
                            <a:schemeClr val="tx1"/>
                          </a:solidFill>
                          <a:latin typeface="+mn-lt"/>
                        </a:rPr>
                        <a:t>Maintain M4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r>
                        <a:rPr lang="en-US" sz="1050" dirty="0">
                          <a:solidFill>
                            <a:schemeClr val="tx1"/>
                          </a:solidFill>
                          <a:latin typeface="+mn-lt"/>
                        </a:rPr>
                        <a:t>Control Bleeding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cap="none" dirty="0">
                        <a:solidFill>
                          <a:schemeClr val="tx1"/>
                        </a:solidFill>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cap="none" dirty="0">
                          <a:solidFill>
                            <a:schemeClr val="tx1"/>
                          </a:solidFill>
                          <a:latin typeface="+mn-lt"/>
                          <a:ea typeface="Calibri"/>
                          <a:cs typeface="Calibri"/>
                          <a:sym typeface="Arial"/>
                        </a:rPr>
                        <a:t>Range Card</a:t>
                      </a:r>
                    </a:p>
                    <a:p>
                      <a:pPr algn="ctr"/>
                      <a:endParaRPr lang="en-US" sz="105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15682">
                <a:tc>
                  <a:txBody>
                    <a:bodyPr/>
                    <a:lstStyle/>
                    <a:p>
                      <a:pPr algn="ctr"/>
                      <a:endParaRPr lang="en-US" sz="1050" dirty="0">
                        <a:solidFill>
                          <a:schemeClr val="tx1"/>
                        </a:solidFill>
                        <a:latin typeface="+mn-lt"/>
                      </a:endParaRPr>
                    </a:p>
                    <a:p>
                      <a:pPr algn="ctr"/>
                      <a:r>
                        <a:rPr lang="en-US" sz="1050" dirty="0">
                          <a:solidFill>
                            <a:schemeClr val="tx1"/>
                          </a:solidFill>
                          <a:latin typeface="+mn-lt"/>
                        </a:rPr>
                        <a:t>Maintain M249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r>
                        <a:rPr lang="en-US" sz="1050" dirty="0">
                          <a:solidFill>
                            <a:schemeClr val="tx1"/>
                          </a:solidFill>
                          <a:latin typeface="+mn-lt"/>
                        </a:rPr>
                        <a:t>Perform First Aid to Prevent or Control Shock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cap="none" dirty="0">
                        <a:solidFill>
                          <a:schemeClr val="tx1"/>
                        </a:solidFill>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cap="none" dirty="0">
                          <a:solidFill>
                            <a:schemeClr val="tx1"/>
                          </a:solidFill>
                          <a:latin typeface="Calibri"/>
                          <a:ea typeface="Calibri"/>
                          <a:cs typeface="Calibri"/>
                          <a:sym typeface="Arial"/>
                        </a:rPr>
                        <a:t>Identify and Employ Hand Grenades</a:t>
                      </a:r>
                    </a:p>
                    <a:p>
                      <a:pPr algn="ctr"/>
                      <a:endParaRPr lang="en-US" sz="1050" b="0" i="0" u="none" strike="noStrike" cap="none" dirty="0">
                        <a:solidFill>
                          <a:schemeClr val="tx1"/>
                        </a:solidFill>
                        <a:latin typeface="+mn-lt"/>
                        <a:ea typeface="Calibri"/>
                        <a:cs typeface="Calibri"/>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15682">
                <a:tc>
                  <a:txBody>
                    <a:bodyPr/>
                    <a:lstStyle/>
                    <a:p>
                      <a:pPr algn="ctr"/>
                      <a:endParaRPr lang="en-US" sz="1050" dirty="0">
                        <a:solidFill>
                          <a:schemeClr val="tx1"/>
                        </a:solidFill>
                        <a:latin typeface="+mn-lt"/>
                      </a:endParaRPr>
                    </a:p>
                    <a:p>
                      <a:pPr algn="ctr"/>
                      <a:r>
                        <a:rPr lang="en-US" sz="1050" dirty="0">
                          <a:solidFill>
                            <a:schemeClr val="tx1"/>
                          </a:solidFill>
                          <a:latin typeface="+mn-lt"/>
                        </a:rPr>
                        <a:t>Maintain M240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r>
                        <a:rPr lang="en-US" sz="1050" dirty="0">
                          <a:solidFill>
                            <a:schemeClr val="tx1"/>
                          </a:solidFill>
                          <a:latin typeface="+mn-lt"/>
                        </a:rPr>
                        <a:t>* Litter Carry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r>
                        <a:rPr lang="en-US" sz="1050" dirty="0">
                          <a:solidFill>
                            <a:schemeClr val="tx1"/>
                          </a:solidFill>
                          <a:latin typeface="+mn-lt"/>
                        </a:rPr>
                        <a:t>Protect yourself from CBRN attack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92791">
                <a:tc>
                  <a:txBody>
                    <a:bodyPr/>
                    <a:lstStyle/>
                    <a:p>
                      <a:pPr algn="ctr"/>
                      <a:endParaRPr lang="en-US" sz="1050" baseline="0" dirty="0">
                        <a:solidFill>
                          <a:schemeClr val="tx1"/>
                        </a:solidFill>
                        <a:latin typeface="+mn-lt"/>
                      </a:endParaRPr>
                    </a:p>
                    <a:p>
                      <a:pPr algn="ctr"/>
                      <a:endParaRPr lang="en-US" sz="1050" baseline="0" dirty="0">
                        <a:solidFill>
                          <a:schemeClr val="tx1"/>
                        </a:solidFill>
                        <a:latin typeface="+mn-lt"/>
                      </a:endParaRPr>
                    </a:p>
                    <a:p>
                      <a:pPr algn="ctr"/>
                      <a:r>
                        <a:rPr lang="en-US" sz="1050" baseline="0" dirty="0">
                          <a:solidFill>
                            <a:schemeClr val="tx1"/>
                          </a:solidFill>
                          <a:latin typeface="+mn-lt"/>
                        </a:rPr>
                        <a:t>* Ammo Can Carry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r>
                        <a:rPr lang="en-US" sz="1050" b="0" i="0" u="none" strike="noStrike" cap="none" dirty="0">
                          <a:solidFill>
                            <a:schemeClr val="tx1"/>
                          </a:solidFill>
                          <a:latin typeface="+mn-lt"/>
                          <a:ea typeface="Calibri"/>
                          <a:cs typeface="Calibri"/>
                          <a:sym typeface="Arial"/>
                        </a:rPr>
                        <a:t>Request MEDEVAC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dirty="0">
                        <a:solidFill>
                          <a:schemeClr val="tx1"/>
                        </a:solidFill>
                        <a:latin typeface="+mn-lt"/>
                      </a:endParaRPr>
                    </a:p>
                    <a:p>
                      <a:pPr algn="ctr"/>
                      <a:endParaRPr lang="en-US" sz="1050" dirty="0">
                        <a:solidFill>
                          <a:schemeClr val="tx1"/>
                        </a:solidFill>
                        <a:latin typeface="+mn-lt"/>
                      </a:endParaRPr>
                    </a:p>
                    <a:p>
                      <a:pPr algn="ctr"/>
                      <a:r>
                        <a:rPr lang="en-US" sz="1050" dirty="0">
                          <a:solidFill>
                            <a:schemeClr val="tx1"/>
                          </a:solidFill>
                          <a:latin typeface="+mn-lt"/>
                        </a:rPr>
                        <a:t>* CBRN Supply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63795" y="5563099"/>
            <a:ext cx="1816523" cy="415498"/>
          </a:xfrm>
          <a:prstGeom prst="rect">
            <a:avLst/>
          </a:prstGeom>
          <a:noFill/>
        </p:spPr>
        <p:txBody>
          <a:bodyPr wrap="none" rtlCol="0">
            <a:spAutoFit/>
          </a:bodyPr>
          <a:lstStyle/>
          <a:p>
            <a:r>
              <a:rPr lang="en-US" sz="1050" dirty="0"/>
              <a:t>* Not in USAIS PAM 350-6</a:t>
            </a:r>
          </a:p>
          <a:p>
            <a:endParaRPr lang="en-US" sz="1050" dirty="0"/>
          </a:p>
        </p:txBody>
      </p:sp>
      <p:sp>
        <p:nvSpPr>
          <p:cNvPr id="18" name="TextBox 17"/>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07 APR 22</a:t>
            </a:r>
          </a:p>
        </p:txBody>
      </p:sp>
      <p:sp>
        <p:nvSpPr>
          <p:cNvPr id="19" name="TextBox 18"/>
          <p:cNvSpPr txBox="1"/>
          <p:nvPr/>
        </p:nvSpPr>
        <p:spPr>
          <a:xfrm>
            <a:off x="8797636" y="6562519"/>
            <a:ext cx="352942"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23</a:t>
            </a:r>
          </a:p>
        </p:txBody>
      </p:sp>
      <p:sp>
        <p:nvSpPr>
          <p:cNvPr id="4" name="TextBox 3">
            <a:extLst>
              <a:ext uri="{FF2B5EF4-FFF2-40B4-BE49-F238E27FC236}">
                <a16:creationId xmlns:a16="http://schemas.microsoft.com/office/drawing/2014/main" id="{CE0F6CD5-A34A-4DC9-AB24-76F1FB45BF2B}"/>
              </a:ext>
            </a:extLst>
          </p:cNvPr>
          <p:cNvSpPr txBox="1"/>
          <p:nvPr/>
        </p:nvSpPr>
        <p:spPr>
          <a:xfrm>
            <a:off x="-63795" y="5869334"/>
            <a:ext cx="3538148" cy="307777"/>
          </a:xfrm>
          <a:prstGeom prst="rect">
            <a:avLst/>
          </a:prstGeom>
          <a:noFill/>
        </p:spPr>
        <p:txBody>
          <a:bodyPr wrap="none" rtlCol="0">
            <a:spAutoFit/>
          </a:bodyPr>
          <a:lstStyle/>
          <a:p>
            <a:pPr marL="285750" indent="-285750">
              <a:buFont typeface="Wingdings" panose="05000000000000000000" pitchFamily="2" charset="2"/>
              <a:buChar char="v"/>
            </a:pPr>
            <a:r>
              <a:rPr lang="en-US" dirty="0"/>
              <a:t>Avoid the start/ finish until ready for 5K</a:t>
            </a:r>
          </a:p>
        </p:txBody>
      </p:sp>
      <p:sp>
        <p:nvSpPr>
          <p:cNvPr id="7" name="Rectangle 6">
            <a:extLst>
              <a:ext uri="{FF2B5EF4-FFF2-40B4-BE49-F238E27FC236}">
                <a16:creationId xmlns:a16="http://schemas.microsoft.com/office/drawing/2014/main" id="{876C57DD-D6E4-4A0D-998A-68CEFA16B5E7}"/>
              </a:ext>
            </a:extLst>
          </p:cNvPr>
          <p:cNvSpPr/>
          <p:nvPr/>
        </p:nvSpPr>
        <p:spPr>
          <a:xfrm>
            <a:off x="0" y="5869334"/>
            <a:ext cx="3538148" cy="30777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8652614-FF0C-45B6-B6EB-E05D307673BE}"/>
              </a:ext>
            </a:extLst>
          </p:cNvPr>
          <p:cNvPicPr>
            <a:picLocks noChangeAspect="1"/>
          </p:cNvPicPr>
          <p:nvPr/>
        </p:nvPicPr>
        <p:blipFill>
          <a:blip r:embed="rId3"/>
          <a:stretch>
            <a:fillRect/>
          </a:stretch>
        </p:blipFill>
        <p:spPr>
          <a:xfrm>
            <a:off x="4218644" y="1074656"/>
            <a:ext cx="4851072" cy="2739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35" name="Shape 395"/>
          <p:cNvSpPr txBox="1">
            <a:spLocks noGrp="1"/>
          </p:cNvSpPr>
          <p:nvPr>
            <p:ph type="title"/>
          </p:nvPr>
        </p:nvSpPr>
        <p:spPr>
          <a:xfrm>
            <a:off x="457200" y="305913"/>
            <a:ext cx="8229600" cy="1115700"/>
          </a:xfrm>
          <a:prstGeom prst="rect">
            <a:avLst/>
          </a:prstGeom>
        </p:spPr>
        <p:txBody>
          <a:bodyPr lIns="91425" tIns="91425" rIns="91425" bIns="91425" anchor="ctr" anchorCtr="1">
            <a:noAutofit/>
          </a:bodyPr>
          <a:lstStyle/>
          <a:p>
            <a:pPr lvl="0">
              <a:spcBef>
                <a:spcPts val="0"/>
              </a:spcBef>
              <a:buNone/>
            </a:pPr>
            <a:r>
              <a:rPr lang="en-US" sz="2800" b="1" dirty="0"/>
              <a:t>5K Buddy Run</a:t>
            </a:r>
            <a:br>
              <a:rPr lang="en-US" sz="2800" b="1" dirty="0"/>
            </a:br>
            <a:endParaRPr lang="en-US" sz="2000" b="1" dirty="0"/>
          </a:p>
        </p:txBody>
      </p:sp>
      <p:sp>
        <p:nvSpPr>
          <p:cNvPr id="8" name="Rectangle 7">
            <a:extLst>
              <a:ext uri="{FF2B5EF4-FFF2-40B4-BE49-F238E27FC236}">
                <a16:creationId xmlns:a16="http://schemas.microsoft.com/office/drawing/2014/main" id="{334B0644-E861-498C-BC5A-D9704DE3E0B8}"/>
              </a:ext>
            </a:extLst>
          </p:cNvPr>
          <p:cNvSpPr/>
          <p:nvPr/>
        </p:nvSpPr>
        <p:spPr>
          <a:xfrm>
            <a:off x="-31477" y="4914204"/>
            <a:ext cx="9144001" cy="19052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5DBE5DC-3E80-4821-A061-2B20E9A70804}"/>
              </a:ext>
            </a:extLst>
          </p:cNvPr>
          <p:cNvSpPr txBox="1"/>
          <p:nvPr/>
        </p:nvSpPr>
        <p:spPr>
          <a:xfrm>
            <a:off x="30351" y="4999683"/>
            <a:ext cx="4575454" cy="1631216"/>
          </a:xfrm>
          <a:prstGeom prst="rect">
            <a:avLst/>
          </a:prstGeom>
          <a:noFill/>
        </p:spPr>
        <p:txBody>
          <a:bodyPr wrap="square" rtlCol="0">
            <a:spAutoFit/>
          </a:bodyPr>
          <a:lstStyle/>
          <a:p>
            <a:r>
              <a:rPr lang="en-US" sz="1000" b="1" dirty="0"/>
              <a:t>PH IV- 5K Buddy Run</a:t>
            </a:r>
            <a:endParaRPr lang="en-US" sz="1000" dirty="0"/>
          </a:p>
          <a:p>
            <a:r>
              <a:rPr lang="en-US" sz="1000" dirty="0">
                <a:effectLst/>
                <a:latin typeface="Arial" panose="020B0604020202020204" pitchFamily="34" charset="0"/>
                <a:ea typeface="Arial" panose="020B0604020202020204" pitchFamily="34" charset="0"/>
              </a:rPr>
              <a:t>This phase begins with the completion of the tactical lane's completion by the Female or Coed Team. Critical to this phase is the completion of the run by all three categories of teams.  Reference ANNEX C.  Two medics support this event. One is located at the CP; the other is positioned at the turn around point or 1.5 miles into the run. Each team must complete a mystery event before completing the 5K run. Failure to complete the mystery event results in disqualification of a team. The mystery event is announced during the coaches meeting. This phase ends when all teams cross the finish line near the CP and times are recorded. </a:t>
            </a:r>
            <a:endParaRPr lang="en-US" sz="1000" dirty="0"/>
          </a:p>
        </p:txBody>
      </p:sp>
      <p:pic>
        <p:nvPicPr>
          <p:cNvPr id="5" name="Picture 4">
            <a:extLst>
              <a:ext uri="{FF2B5EF4-FFF2-40B4-BE49-F238E27FC236}">
                <a16:creationId xmlns:a16="http://schemas.microsoft.com/office/drawing/2014/main" id="{26E9D40F-ECCD-4162-91B5-00C9EE020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0933" y="893192"/>
            <a:ext cx="5197344" cy="2776395"/>
          </a:xfrm>
          <a:prstGeom prst="rect">
            <a:avLst/>
          </a:prstGeom>
        </p:spPr>
      </p:pic>
      <p:sp>
        <p:nvSpPr>
          <p:cNvPr id="39" name="Rectangle: Folded Corner 38">
            <a:extLst>
              <a:ext uri="{FF2B5EF4-FFF2-40B4-BE49-F238E27FC236}">
                <a16:creationId xmlns:a16="http://schemas.microsoft.com/office/drawing/2014/main" id="{51D52843-724F-41F7-9C2C-6F9E1BBB678B}"/>
              </a:ext>
            </a:extLst>
          </p:cNvPr>
          <p:cNvSpPr/>
          <p:nvPr/>
        </p:nvSpPr>
        <p:spPr>
          <a:xfrm>
            <a:off x="6435700" y="2822734"/>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8C6A3BC6-673D-44FD-97E2-72F93E1C9CF7}"/>
              </a:ext>
            </a:extLst>
          </p:cNvPr>
          <p:cNvSpPr/>
          <p:nvPr/>
        </p:nvSpPr>
        <p:spPr>
          <a:xfrm>
            <a:off x="4164743" y="1154670"/>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Star: 5 Points 40">
            <a:extLst>
              <a:ext uri="{FF2B5EF4-FFF2-40B4-BE49-F238E27FC236}">
                <a16:creationId xmlns:a16="http://schemas.microsoft.com/office/drawing/2014/main" id="{86A998EE-0638-43F0-8393-4753F77B709C}"/>
              </a:ext>
            </a:extLst>
          </p:cNvPr>
          <p:cNvSpPr/>
          <p:nvPr/>
        </p:nvSpPr>
        <p:spPr>
          <a:xfrm>
            <a:off x="3520933" y="1538457"/>
            <a:ext cx="197612" cy="173130"/>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C1B45DCF-99DD-4D8C-B68F-0147CB4BD1B6}"/>
              </a:ext>
            </a:extLst>
          </p:cNvPr>
          <p:cNvSpPr/>
          <p:nvPr/>
        </p:nvSpPr>
        <p:spPr>
          <a:xfrm>
            <a:off x="7802305" y="3241630"/>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Rectangle: Folded Corner 42">
            <a:extLst>
              <a:ext uri="{FF2B5EF4-FFF2-40B4-BE49-F238E27FC236}">
                <a16:creationId xmlns:a16="http://schemas.microsoft.com/office/drawing/2014/main" id="{FC73BA3F-5B11-4286-9598-BD921DFD3C27}"/>
              </a:ext>
            </a:extLst>
          </p:cNvPr>
          <p:cNvSpPr/>
          <p:nvPr/>
        </p:nvSpPr>
        <p:spPr>
          <a:xfrm>
            <a:off x="4597241" y="1983919"/>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Cylinder 43">
            <a:extLst>
              <a:ext uri="{FF2B5EF4-FFF2-40B4-BE49-F238E27FC236}">
                <a16:creationId xmlns:a16="http://schemas.microsoft.com/office/drawing/2014/main" id="{020E0FA8-FA35-4673-8E0E-9102D0B14684}"/>
              </a:ext>
            </a:extLst>
          </p:cNvPr>
          <p:cNvSpPr/>
          <p:nvPr/>
        </p:nvSpPr>
        <p:spPr>
          <a:xfrm>
            <a:off x="4413224" y="1056585"/>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92781463-842F-4AF7-BC7B-41AF1E20A6AD}"/>
              </a:ext>
            </a:extLst>
          </p:cNvPr>
          <p:cNvSpPr/>
          <p:nvPr/>
        </p:nvSpPr>
        <p:spPr>
          <a:xfrm>
            <a:off x="4331446" y="1846674"/>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DCCBFDCD-5AFE-4B84-872B-10F15EC7F123}"/>
              </a:ext>
            </a:extLst>
          </p:cNvPr>
          <p:cNvSpPr/>
          <p:nvPr/>
        </p:nvSpPr>
        <p:spPr>
          <a:xfrm>
            <a:off x="4651699" y="1020520"/>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2069BC8-1C6B-4100-BC53-3BD25B7CF77C}"/>
              </a:ext>
            </a:extLst>
          </p:cNvPr>
          <p:cNvCxnSpPr>
            <a:cxnSpLocks/>
          </p:cNvCxnSpPr>
          <p:nvPr/>
        </p:nvCxnSpPr>
        <p:spPr>
          <a:xfrm flipH="1">
            <a:off x="4659158" y="4926311"/>
            <a:ext cx="27918" cy="1931689"/>
          </a:xfrm>
          <a:prstGeom prst="line">
            <a:avLst/>
          </a:prstGeom>
        </p:spPr>
        <p:style>
          <a:lnRef idx="3">
            <a:schemeClr val="dk1"/>
          </a:lnRef>
          <a:fillRef idx="0">
            <a:schemeClr val="dk1"/>
          </a:fillRef>
          <a:effectRef idx="2">
            <a:schemeClr val="dk1"/>
          </a:effectRef>
          <a:fontRef idx="minor">
            <a:schemeClr val="tx1"/>
          </a:fontRef>
        </p:style>
      </p:cxnSp>
      <p:grpSp>
        <p:nvGrpSpPr>
          <p:cNvPr id="37" name="Group 36">
            <a:extLst>
              <a:ext uri="{FF2B5EF4-FFF2-40B4-BE49-F238E27FC236}">
                <a16:creationId xmlns:a16="http://schemas.microsoft.com/office/drawing/2014/main" id="{3382587C-E956-4004-ACEF-55C2E6094501}"/>
              </a:ext>
            </a:extLst>
          </p:cNvPr>
          <p:cNvGrpSpPr/>
          <p:nvPr/>
        </p:nvGrpSpPr>
        <p:grpSpPr>
          <a:xfrm>
            <a:off x="7490946" y="4968673"/>
            <a:ext cx="1600695" cy="1796357"/>
            <a:chOff x="7548807" y="989203"/>
            <a:chExt cx="1600695" cy="1886202"/>
          </a:xfrm>
        </p:grpSpPr>
        <p:sp>
          <p:nvSpPr>
            <p:cNvPr id="47" name="Rectangle 46">
              <a:extLst>
                <a:ext uri="{FF2B5EF4-FFF2-40B4-BE49-F238E27FC236}">
                  <a16:creationId xmlns:a16="http://schemas.microsoft.com/office/drawing/2014/main" id="{96E32FDE-F986-472C-BCFD-BB25E42A8CA1}"/>
                </a:ext>
              </a:extLst>
            </p:cNvPr>
            <p:cNvSpPr/>
            <p:nvPr/>
          </p:nvSpPr>
          <p:spPr>
            <a:xfrm>
              <a:off x="7548807" y="989203"/>
              <a:ext cx="1600695" cy="1886202"/>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AFA45CBB-D322-4494-A799-681CD59BEA71}"/>
                </a:ext>
              </a:extLst>
            </p:cNvPr>
            <p:cNvSpPr txBox="1"/>
            <p:nvPr/>
          </p:nvSpPr>
          <p:spPr>
            <a:xfrm>
              <a:off x="8116394" y="1106171"/>
              <a:ext cx="979755" cy="230832"/>
            </a:xfrm>
            <a:prstGeom prst="rect">
              <a:avLst/>
            </a:prstGeom>
            <a:noFill/>
          </p:spPr>
          <p:txBody>
            <a:bodyPr wrap="none" rtlCol="0">
              <a:spAutoFit/>
            </a:bodyPr>
            <a:lstStyle/>
            <a:p>
              <a:r>
                <a:rPr lang="en-US" sz="900" dirty="0"/>
                <a:t>Command Post</a:t>
              </a:r>
            </a:p>
          </p:txBody>
        </p:sp>
        <p:sp>
          <p:nvSpPr>
            <p:cNvPr id="49" name="Isosceles Triangle 48">
              <a:extLst>
                <a:ext uri="{FF2B5EF4-FFF2-40B4-BE49-F238E27FC236}">
                  <a16:creationId xmlns:a16="http://schemas.microsoft.com/office/drawing/2014/main" id="{0A816B7D-226F-4391-92E7-EA81D5586461}"/>
                </a:ext>
              </a:extLst>
            </p:cNvPr>
            <p:cNvSpPr/>
            <p:nvPr/>
          </p:nvSpPr>
          <p:spPr>
            <a:xfrm>
              <a:off x="7770988" y="1342156"/>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912C6C16-A887-413E-9517-E69C22B62D19}"/>
                </a:ext>
              </a:extLst>
            </p:cNvPr>
            <p:cNvSpPr txBox="1"/>
            <p:nvPr/>
          </p:nvSpPr>
          <p:spPr>
            <a:xfrm>
              <a:off x="8107847" y="1355817"/>
              <a:ext cx="761747" cy="230832"/>
            </a:xfrm>
            <a:prstGeom prst="rect">
              <a:avLst/>
            </a:prstGeom>
            <a:noFill/>
          </p:spPr>
          <p:txBody>
            <a:bodyPr wrap="none" rtlCol="0">
              <a:spAutoFit/>
            </a:bodyPr>
            <a:lstStyle/>
            <a:p>
              <a:r>
                <a:rPr lang="en-US" sz="900" dirty="0"/>
                <a:t>Checkpoint</a:t>
              </a:r>
            </a:p>
          </p:txBody>
        </p:sp>
        <p:sp>
          <p:nvSpPr>
            <p:cNvPr id="51" name="Rectangle: Folded Corner 50">
              <a:extLst>
                <a:ext uri="{FF2B5EF4-FFF2-40B4-BE49-F238E27FC236}">
                  <a16:creationId xmlns:a16="http://schemas.microsoft.com/office/drawing/2014/main" id="{1DF0DE04-F920-43B1-9F52-6271855F1800}"/>
                </a:ext>
              </a:extLst>
            </p:cNvPr>
            <p:cNvSpPr/>
            <p:nvPr/>
          </p:nvSpPr>
          <p:spPr>
            <a:xfrm>
              <a:off x="7768768" y="1626558"/>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27B3C-854E-4ACA-8AAD-647976D02C4C}"/>
                </a:ext>
              </a:extLst>
            </p:cNvPr>
            <p:cNvSpPr txBox="1"/>
            <p:nvPr/>
          </p:nvSpPr>
          <p:spPr>
            <a:xfrm>
              <a:off x="8122042" y="1621072"/>
              <a:ext cx="607859" cy="230832"/>
            </a:xfrm>
            <a:prstGeom prst="rect">
              <a:avLst/>
            </a:prstGeom>
            <a:noFill/>
          </p:spPr>
          <p:txBody>
            <a:bodyPr wrap="none" rtlCol="0">
              <a:spAutoFit/>
            </a:bodyPr>
            <a:lstStyle/>
            <a:p>
              <a:r>
                <a:rPr lang="en-US" sz="900" dirty="0"/>
                <a:t>Signage</a:t>
              </a:r>
            </a:p>
          </p:txBody>
        </p:sp>
        <p:sp>
          <p:nvSpPr>
            <p:cNvPr id="53" name="TextBox 52">
              <a:extLst>
                <a:ext uri="{FF2B5EF4-FFF2-40B4-BE49-F238E27FC236}">
                  <a16:creationId xmlns:a16="http://schemas.microsoft.com/office/drawing/2014/main" id="{B5E5BDD8-ECB1-4436-9D3A-A7C15610504F}"/>
                </a:ext>
              </a:extLst>
            </p:cNvPr>
            <p:cNvSpPr txBox="1"/>
            <p:nvPr/>
          </p:nvSpPr>
          <p:spPr>
            <a:xfrm>
              <a:off x="8116394" y="1911535"/>
              <a:ext cx="774571" cy="230832"/>
            </a:xfrm>
            <a:prstGeom prst="rect">
              <a:avLst/>
            </a:prstGeom>
            <a:noFill/>
          </p:spPr>
          <p:txBody>
            <a:bodyPr wrap="none" rtlCol="0">
              <a:spAutoFit/>
            </a:bodyPr>
            <a:lstStyle/>
            <a:p>
              <a:r>
                <a:rPr lang="en-US" sz="900" dirty="0"/>
                <a:t>Water point</a:t>
              </a:r>
            </a:p>
          </p:txBody>
        </p:sp>
        <p:sp>
          <p:nvSpPr>
            <p:cNvPr id="54" name="Cross 53">
              <a:extLst>
                <a:ext uri="{FF2B5EF4-FFF2-40B4-BE49-F238E27FC236}">
                  <a16:creationId xmlns:a16="http://schemas.microsoft.com/office/drawing/2014/main" id="{BAA212F8-AEE7-4AC6-B983-68A14E8368D3}"/>
                </a:ext>
              </a:extLst>
            </p:cNvPr>
            <p:cNvSpPr/>
            <p:nvPr/>
          </p:nvSpPr>
          <p:spPr>
            <a:xfrm>
              <a:off x="7788811" y="2251698"/>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77E9B61-0EB2-4387-96F8-97DF302C9E53}"/>
                </a:ext>
              </a:extLst>
            </p:cNvPr>
            <p:cNvSpPr txBox="1"/>
            <p:nvPr/>
          </p:nvSpPr>
          <p:spPr>
            <a:xfrm>
              <a:off x="8123007" y="2214740"/>
              <a:ext cx="986167" cy="230832"/>
            </a:xfrm>
            <a:prstGeom prst="rect">
              <a:avLst/>
            </a:prstGeom>
            <a:noFill/>
          </p:spPr>
          <p:txBody>
            <a:bodyPr wrap="none" rtlCol="0">
              <a:spAutoFit/>
            </a:bodyPr>
            <a:lstStyle/>
            <a:p>
              <a:r>
                <a:rPr lang="en-US" sz="900" dirty="0"/>
                <a:t>Medical Pax/</a:t>
              </a:r>
              <a:r>
                <a:rPr lang="en-US" sz="900" dirty="0" err="1"/>
                <a:t>vic</a:t>
              </a:r>
              <a:endParaRPr lang="en-US" sz="900" dirty="0"/>
            </a:p>
          </p:txBody>
        </p:sp>
        <p:sp>
          <p:nvSpPr>
            <p:cNvPr id="56" name="Star: 5 Points 55">
              <a:extLst>
                <a:ext uri="{FF2B5EF4-FFF2-40B4-BE49-F238E27FC236}">
                  <a16:creationId xmlns:a16="http://schemas.microsoft.com/office/drawing/2014/main" id="{162574C4-0D7D-4580-81F8-30773060C790}"/>
                </a:ext>
              </a:extLst>
            </p:cNvPr>
            <p:cNvSpPr/>
            <p:nvPr/>
          </p:nvSpPr>
          <p:spPr>
            <a:xfrm>
              <a:off x="7742332" y="1095415"/>
              <a:ext cx="197612" cy="173130"/>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Cylinder 56">
              <a:extLst>
                <a:ext uri="{FF2B5EF4-FFF2-40B4-BE49-F238E27FC236}">
                  <a16:creationId xmlns:a16="http://schemas.microsoft.com/office/drawing/2014/main" id="{28C45DF3-F6CD-4B72-BE35-5DDCE0C5F369}"/>
                </a:ext>
              </a:extLst>
            </p:cNvPr>
            <p:cNvSpPr/>
            <p:nvPr/>
          </p:nvSpPr>
          <p:spPr>
            <a:xfrm>
              <a:off x="7795414" y="1940461"/>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Explosion: 14 Points 57">
            <a:extLst>
              <a:ext uri="{FF2B5EF4-FFF2-40B4-BE49-F238E27FC236}">
                <a16:creationId xmlns:a16="http://schemas.microsoft.com/office/drawing/2014/main" id="{1325FD19-CB3C-4C84-AC20-4F69A4BA791F}"/>
              </a:ext>
            </a:extLst>
          </p:cNvPr>
          <p:cNvSpPr/>
          <p:nvPr/>
        </p:nvSpPr>
        <p:spPr>
          <a:xfrm>
            <a:off x="7707710" y="6419748"/>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42065C67-DE32-4F9A-85B3-ECBC207F986D}"/>
              </a:ext>
            </a:extLst>
          </p:cNvPr>
          <p:cNvSpPr txBox="1"/>
          <p:nvPr/>
        </p:nvSpPr>
        <p:spPr>
          <a:xfrm>
            <a:off x="8049986" y="6448568"/>
            <a:ext cx="902811" cy="230832"/>
          </a:xfrm>
          <a:prstGeom prst="rect">
            <a:avLst/>
          </a:prstGeom>
          <a:noFill/>
        </p:spPr>
        <p:txBody>
          <a:bodyPr wrap="none" rtlCol="0">
            <a:spAutoFit/>
          </a:bodyPr>
          <a:lstStyle/>
          <a:p>
            <a:r>
              <a:rPr lang="en-US" sz="900" dirty="0"/>
              <a:t>Mystery event</a:t>
            </a:r>
          </a:p>
        </p:txBody>
      </p:sp>
      <p:sp>
        <p:nvSpPr>
          <p:cNvPr id="61" name="Explosion: 14 Points 60">
            <a:extLst>
              <a:ext uri="{FF2B5EF4-FFF2-40B4-BE49-F238E27FC236}">
                <a16:creationId xmlns:a16="http://schemas.microsoft.com/office/drawing/2014/main" id="{8AFDC4D5-EA52-434D-8C2E-BCD898D3A723}"/>
              </a:ext>
            </a:extLst>
          </p:cNvPr>
          <p:cNvSpPr/>
          <p:nvPr/>
        </p:nvSpPr>
        <p:spPr>
          <a:xfrm>
            <a:off x="5197565" y="2112893"/>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82033ED-27A9-4146-B3A4-494901AE41CD}"/>
              </a:ext>
            </a:extLst>
          </p:cNvPr>
          <p:cNvSpPr txBox="1"/>
          <p:nvPr/>
        </p:nvSpPr>
        <p:spPr>
          <a:xfrm>
            <a:off x="4687076" y="5020748"/>
            <a:ext cx="2884123" cy="415498"/>
          </a:xfrm>
          <a:prstGeom prst="rect">
            <a:avLst/>
          </a:prstGeom>
          <a:noFill/>
        </p:spPr>
        <p:txBody>
          <a:bodyPr wrap="none" rtlCol="0">
            <a:spAutoFit/>
          </a:bodyPr>
          <a:lstStyle/>
          <a:p>
            <a:pPr marL="285750" indent="-285750">
              <a:buFont typeface="Arial" panose="020B0604020202020204" pitchFamily="34" charset="0"/>
              <a:buChar char="•"/>
            </a:pPr>
            <a:r>
              <a:rPr lang="en-US" sz="1050" b="1" dirty="0"/>
              <a:t>Deposit your chip timers into the bins</a:t>
            </a:r>
          </a:p>
          <a:p>
            <a:pPr marL="285750" indent="-285750">
              <a:buFont typeface="Arial" panose="020B0604020202020204" pitchFamily="34" charset="0"/>
              <a:buChar char="•"/>
            </a:pPr>
            <a:r>
              <a:rPr lang="en-US" sz="1050" b="1" dirty="0"/>
              <a:t>Timers must be worn outside of pants</a:t>
            </a:r>
          </a:p>
        </p:txBody>
      </p:sp>
      <p:sp>
        <p:nvSpPr>
          <p:cNvPr id="62" name="Explosion: 14 Points 61">
            <a:extLst>
              <a:ext uri="{FF2B5EF4-FFF2-40B4-BE49-F238E27FC236}">
                <a16:creationId xmlns:a16="http://schemas.microsoft.com/office/drawing/2014/main" id="{7C0F97A7-18C5-4F78-95CB-6FD8C4AC5B36}"/>
              </a:ext>
            </a:extLst>
          </p:cNvPr>
          <p:cNvSpPr/>
          <p:nvPr/>
        </p:nvSpPr>
        <p:spPr>
          <a:xfrm>
            <a:off x="5769971" y="1778854"/>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4 Points 62">
            <a:extLst>
              <a:ext uri="{FF2B5EF4-FFF2-40B4-BE49-F238E27FC236}">
                <a16:creationId xmlns:a16="http://schemas.microsoft.com/office/drawing/2014/main" id="{0B920E77-CD4E-4247-9605-E9734EA18A91}"/>
              </a:ext>
            </a:extLst>
          </p:cNvPr>
          <p:cNvSpPr/>
          <p:nvPr/>
        </p:nvSpPr>
        <p:spPr>
          <a:xfrm>
            <a:off x="3908843" y="1611215"/>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4 Points 63">
            <a:extLst>
              <a:ext uri="{FF2B5EF4-FFF2-40B4-BE49-F238E27FC236}">
                <a16:creationId xmlns:a16="http://schemas.microsoft.com/office/drawing/2014/main" id="{8EBFC468-26E4-4A67-BA0E-AA7F0CF3B8EF}"/>
              </a:ext>
            </a:extLst>
          </p:cNvPr>
          <p:cNvSpPr/>
          <p:nvPr/>
        </p:nvSpPr>
        <p:spPr>
          <a:xfrm>
            <a:off x="5082028" y="1394221"/>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4 Points 64">
            <a:extLst>
              <a:ext uri="{FF2B5EF4-FFF2-40B4-BE49-F238E27FC236}">
                <a16:creationId xmlns:a16="http://schemas.microsoft.com/office/drawing/2014/main" id="{0ECC5A94-537A-4897-BED2-4619FAE7E349}"/>
              </a:ext>
            </a:extLst>
          </p:cNvPr>
          <p:cNvSpPr/>
          <p:nvPr/>
        </p:nvSpPr>
        <p:spPr>
          <a:xfrm>
            <a:off x="7506479" y="3083514"/>
            <a:ext cx="231074" cy="288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12602558"/>
              </p:ext>
            </p:extLst>
          </p:nvPr>
        </p:nvGraphicFramePr>
        <p:xfrm>
          <a:off x="3431523" y="3874938"/>
          <a:ext cx="5712477" cy="2391391"/>
        </p:xfrm>
        <a:graphic>
          <a:graphicData uri="http://schemas.openxmlformats.org/drawingml/2006/table">
            <a:tbl>
              <a:tblPr/>
              <a:tblGrid>
                <a:gridCol w="5712477">
                  <a:extLst>
                    <a:ext uri="{9D8B030D-6E8A-4147-A177-3AD203B41FA5}">
                      <a16:colId xmlns:a16="http://schemas.microsoft.com/office/drawing/2014/main" val="20000"/>
                    </a:ext>
                  </a:extLst>
                </a:gridCol>
              </a:tblGrid>
              <a:tr h="228024">
                <a:tc>
                  <a:txBody>
                    <a:bodyPr/>
                    <a:lstStyle/>
                    <a:p>
                      <a:pPr algn="ctr" fontAlgn="ctr"/>
                      <a:r>
                        <a:rPr lang="en-US" sz="1100" b="1" i="0" u="none" strike="noStrike" dirty="0">
                          <a:ln>
                            <a:noFill/>
                          </a:ln>
                          <a:solidFill>
                            <a:schemeClr val="accent4">
                              <a:lumMod val="50000"/>
                            </a:schemeClr>
                          </a:solidFill>
                          <a:effectLst/>
                          <a:latin typeface="Arial" panose="020B0604020202020204" pitchFamily="34" charset="0"/>
                          <a:cs typeface="Arial" panose="020B0604020202020204" pitchFamily="34" charset="0"/>
                        </a:rPr>
                        <a:t>Concept</a:t>
                      </a:r>
                      <a:r>
                        <a:rPr lang="en-US" sz="1100" b="1" i="0" u="none" strike="noStrike" baseline="0" dirty="0">
                          <a:ln>
                            <a:noFill/>
                          </a:ln>
                          <a:solidFill>
                            <a:schemeClr val="accent4">
                              <a:lumMod val="50000"/>
                            </a:schemeClr>
                          </a:solidFill>
                          <a:effectLst/>
                          <a:latin typeface="Arial" panose="020B0604020202020204" pitchFamily="34" charset="0"/>
                          <a:cs typeface="Arial" panose="020B0604020202020204" pitchFamily="34" charset="0"/>
                        </a:rPr>
                        <a:t> of the Operation</a:t>
                      </a:r>
                      <a:endParaRPr lang="en-US" sz="1100" b="1" i="0" u="none" strike="noStrike" dirty="0">
                        <a:ln>
                          <a:noFill/>
                        </a:ln>
                        <a:solidFill>
                          <a:schemeClr val="accent4">
                            <a:lumMod val="50000"/>
                          </a:schemeClr>
                        </a:solidFill>
                        <a:effectLst/>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6336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The Brigade</a:t>
                      </a: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 Commander and CSM address all remaining competitors at the start of the ceremony; SMA(ret) may address cadets. Once speakers are complete, we will recognize competitors in the following order. 3, 2, 1st co-ed, 3, 2, 1</a:t>
                      </a:r>
                      <a:r>
                        <a:rPr lang="en-US" sz="1100" b="0" i="0" u="none" strike="noStrike" kern="1200" baseline="30000" dirty="0">
                          <a:solidFill>
                            <a:schemeClr val="tx1"/>
                          </a:solidFill>
                          <a:effectLst/>
                          <a:latin typeface="Arial" panose="020B0604020202020204" pitchFamily="34" charset="0"/>
                          <a:ea typeface="+mn-ea"/>
                          <a:cs typeface="Arial" panose="020B0604020202020204" pitchFamily="34" charset="0"/>
                        </a:rPr>
                        <a:t>st</a:t>
                      </a: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 female team, 3, 2 1</a:t>
                      </a:r>
                      <a:r>
                        <a:rPr lang="en-US" sz="1100" b="0" i="0" u="none" strike="noStrike" kern="1200" baseline="30000" dirty="0">
                          <a:solidFill>
                            <a:schemeClr val="tx1"/>
                          </a:solidFill>
                          <a:effectLst/>
                          <a:latin typeface="Arial" panose="020B0604020202020204" pitchFamily="34" charset="0"/>
                          <a:ea typeface="+mn-ea"/>
                          <a:cs typeface="Arial" panose="020B0604020202020204" pitchFamily="34" charset="0"/>
                        </a:rPr>
                        <a:t>st</a:t>
                      </a: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 male team. We will then recognize the top battalion. Competitors will be called up from the left (NW) by team to be recognized by the Brigade Commander, CSM, SMA, KU PMS and SMSI. Once the team has been awarded their streamers and plaques/trophies they will take a picture with the Brigade Command Team. They will depart to the right (SE). For Top Battalion, all of that Battalion’s cadets and cadre will come forward to receive their Trophy.</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effectLst/>
                          <a:latin typeface="Arial" panose="020B0604020202020204" pitchFamily="34" charset="0"/>
                          <a:ea typeface="+mn-ea"/>
                          <a:cs typeface="Arial" panose="020B0604020202020204" pitchFamily="34" charset="0"/>
                        </a:rPr>
                        <a:t>*NOTE: Schools who do not have teams that are competing for placings may depart before the awards ceremony. We ask that cadre from these schools check in with TOC personnel to let us know they are departing. </a:t>
                      </a:r>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Box 49"/>
          <p:cNvSpPr txBox="1"/>
          <p:nvPr/>
        </p:nvSpPr>
        <p:spPr>
          <a:xfrm>
            <a:off x="1290918" y="491717"/>
            <a:ext cx="6400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atin typeface="Arial" pitchFamily="34" charset="0"/>
                <a:cs typeface="Arial" pitchFamily="34" charset="0"/>
              </a:rPr>
              <a:t>RBC Awards Ceremony  </a:t>
            </a:r>
          </a:p>
        </p:txBody>
      </p:sp>
      <p:sp>
        <p:nvSpPr>
          <p:cNvPr id="12" name="Rectangle 11"/>
          <p:cNvSpPr/>
          <p:nvPr/>
        </p:nvSpPr>
        <p:spPr>
          <a:xfrm>
            <a:off x="11511" y="2935170"/>
            <a:ext cx="3388896" cy="2225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50000"/>
                  </a:schemeClr>
                </a:solidFill>
                <a:latin typeface="Arial" panose="020B0604020202020204" pitchFamily="34" charset="0"/>
                <a:cs typeface="Arial" panose="020B0604020202020204" pitchFamily="34" charset="0"/>
              </a:rPr>
              <a:t>Timeline</a:t>
            </a:r>
          </a:p>
        </p:txBody>
      </p:sp>
      <p:sp>
        <p:nvSpPr>
          <p:cNvPr id="13" name="Rectangle 12"/>
          <p:cNvSpPr/>
          <p:nvPr/>
        </p:nvSpPr>
        <p:spPr>
          <a:xfrm>
            <a:off x="11511" y="4555578"/>
            <a:ext cx="3388896" cy="2225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50000"/>
                  </a:schemeClr>
                </a:solidFill>
                <a:latin typeface="Arial" panose="020B0604020202020204" pitchFamily="34" charset="0"/>
                <a:cs typeface="Arial" panose="020B0604020202020204" pitchFamily="34" charset="0"/>
              </a:rPr>
              <a:t>Sustainment</a:t>
            </a:r>
          </a:p>
        </p:txBody>
      </p:sp>
      <p:sp>
        <p:nvSpPr>
          <p:cNvPr id="14" name="TextBox 13"/>
          <p:cNvSpPr txBox="1"/>
          <p:nvPr/>
        </p:nvSpPr>
        <p:spPr>
          <a:xfrm>
            <a:off x="-4392" y="950989"/>
            <a:ext cx="3389205" cy="646331"/>
          </a:xfrm>
          <a:prstGeom prst="rect">
            <a:avLst/>
          </a:prstGeom>
          <a:noFill/>
          <a:ln>
            <a:solidFill>
              <a:schemeClr val="tx1"/>
            </a:solidFill>
          </a:ln>
        </p:spPr>
        <p:txBody>
          <a:bodyPr wrap="square" rtlCol="0">
            <a:spAutoFit/>
          </a:bodyPr>
          <a:lstStyle/>
          <a:p>
            <a:pPr fontAlgn="b"/>
            <a:r>
              <a:rPr lang="en-US" sz="900" b="1" u="sng" dirty="0">
                <a:latin typeface="Arial" panose="020B0604020202020204" pitchFamily="34" charset="0"/>
                <a:cs typeface="Arial" panose="020B0604020202020204" pitchFamily="34" charset="0"/>
              </a:rPr>
              <a:t>Mission</a:t>
            </a:r>
            <a:r>
              <a:rPr lang="en-US" sz="900" b="1" dirty="0">
                <a:latin typeface="Arial" panose="020B0604020202020204" pitchFamily="34" charset="0"/>
                <a:cs typeface="Arial" panose="020B0604020202020204" pitchFamily="34" charset="0"/>
              </a:rPr>
              <a:t>: </a:t>
            </a:r>
          </a:p>
          <a:p>
            <a:r>
              <a:rPr lang="en-US" sz="900" dirty="0">
                <a:latin typeface="Arial" panose="020B0604020202020204" pitchFamily="34" charset="0"/>
                <a:cs typeface="Arial" panose="020B0604020202020204" pitchFamily="34" charset="0"/>
              </a:rPr>
              <a:t>Brigade Leadership with KU ROTC Cadre perform awards ceremony for top three teams in each event along with best battalion. </a:t>
            </a:r>
          </a:p>
        </p:txBody>
      </p:sp>
      <p:sp>
        <p:nvSpPr>
          <p:cNvPr id="15" name="TextBox 14"/>
          <p:cNvSpPr txBox="1"/>
          <p:nvPr/>
        </p:nvSpPr>
        <p:spPr>
          <a:xfrm>
            <a:off x="11518" y="1667811"/>
            <a:ext cx="3389205" cy="493981"/>
          </a:xfrm>
          <a:prstGeom prst="rect">
            <a:avLst/>
          </a:prstGeom>
          <a:noFill/>
          <a:ln>
            <a:solidFill>
              <a:schemeClr val="tx1"/>
            </a:solidFill>
          </a:ln>
        </p:spPr>
        <p:txBody>
          <a:bodyPr wrap="square" rtlCol="0">
            <a:spAutoFit/>
          </a:bodyPr>
          <a:lstStyle/>
          <a:p>
            <a:pPr>
              <a:lnSpc>
                <a:spcPct val="90000"/>
              </a:lnSpc>
            </a:pPr>
            <a:r>
              <a:rPr lang="en-US" sz="900" b="1" u="sng" dirty="0">
                <a:latin typeface="Arial" panose="020B0604020202020204" pitchFamily="34" charset="0"/>
                <a:cs typeface="Arial" panose="020B0604020202020204" pitchFamily="34" charset="0"/>
              </a:rPr>
              <a:t>Intent</a:t>
            </a:r>
            <a:r>
              <a:rPr lang="en-US" sz="900" dirty="0">
                <a:latin typeface="Arial" panose="020B0604020202020204" pitchFamily="34" charset="0"/>
                <a:cs typeface="Arial" panose="020B0604020202020204" pitchFamily="34" charset="0"/>
              </a:rPr>
              <a:t>: </a:t>
            </a:r>
          </a:p>
          <a:p>
            <a:r>
              <a:rPr lang="en-US" sz="900" dirty="0"/>
              <a:t>Recognize outstanding cadets who displayed competence, resilience and physical fitness. </a:t>
            </a:r>
          </a:p>
        </p:txBody>
      </p:sp>
      <p:sp>
        <p:nvSpPr>
          <p:cNvPr id="16" name="TextBox 15"/>
          <p:cNvSpPr txBox="1"/>
          <p:nvPr/>
        </p:nvSpPr>
        <p:spPr>
          <a:xfrm>
            <a:off x="-4393" y="2247876"/>
            <a:ext cx="3389205" cy="632481"/>
          </a:xfrm>
          <a:prstGeom prst="rect">
            <a:avLst/>
          </a:prstGeom>
          <a:noFill/>
          <a:ln>
            <a:solidFill>
              <a:schemeClr val="tx1"/>
            </a:solidFill>
          </a:ln>
        </p:spPr>
        <p:txBody>
          <a:bodyPr wrap="square" rtlCol="0">
            <a:spAutoFit/>
          </a:bodyPr>
          <a:lstStyle/>
          <a:p>
            <a:pPr>
              <a:lnSpc>
                <a:spcPct val="90000"/>
              </a:lnSpc>
            </a:pPr>
            <a:r>
              <a:rPr lang="en-US" sz="900" b="1" u="sng" dirty="0">
                <a:latin typeface="Arial" panose="020B0604020202020204" pitchFamily="34" charset="0"/>
                <a:cs typeface="Arial" panose="020B0604020202020204" pitchFamily="34" charset="0"/>
              </a:rPr>
              <a:t>End state</a:t>
            </a:r>
            <a:r>
              <a:rPr lang="en-US" sz="900" b="1" dirty="0">
                <a:latin typeface="Arial" panose="020B0604020202020204" pitchFamily="34" charset="0"/>
                <a:cs typeface="Arial" panose="020B0604020202020204" pitchFamily="34" charset="0"/>
              </a:rPr>
              <a:t>: </a:t>
            </a:r>
          </a:p>
          <a:p>
            <a:r>
              <a:rPr lang="en-US" sz="900" dirty="0"/>
              <a:t>Upon completion of Ranger Buddy Challenge the top three teams from the three divisions will be recognized in front of their peers. Best Battalion will be last.</a:t>
            </a:r>
          </a:p>
        </p:txBody>
      </p:sp>
      <p:sp>
        <p:nvSpPr>
          <p:cNvPr id="17" name="TextBox 16"/>
          <p:cNvSpPr txBox="1"/>
          <p:nvPr/>
        </p:nvSpPr>
        <p:spPr>
          <a:xfrm>
            <a:off x="11202" y="3223630"/>
            <a:ext cx="3389205" cy="1338828"/>
          </a:xfrm>
          <a:prstGeom prst="rect">
            <a:avLst/>
          </a:prstGeom>
          <a:noFill/>
          <a:ln>
            <a:solidFill>
              <a:schemeClr val="tx1"/>
            </a:solidFill>
          </a:ln>
        </p:spPr>
        <p:txBody>
          <a:bodyPr wrap="square" rtlCol="0">
            <a:spAutoFit/>
          </a:bodyPr>
          <a:lstStyle/>
          <a:p>
            <a:r>
              <a:rPr lang="en-US" sz="900" b="1" u="sng" dirty="0">
                <a:latin typeface="Arial" panose="020B0604020202020204" pitchFamily="34" charset="0"/>
                <a:cs typeface="Arial" panose="020B0604020202020204" pitchFamily="34" charset="0"/>
              </a:rPr>
              <a:t>08 April 23</a:t>
            </a:r>
          </a:p>
          <a:p>
            <a:r>
              <a:rPr lang="en-US" sz="900" b="1" u="sng" dirty="0">
                <a:latin typeface="Arial" panose="020B0604020202020204" pitchFamily="34" charset="0"/>
                <a:cs typeface="Arial" panose="020B0604020202020204" pitchFamily="34" charset="0"/>
              </a:rPr>
              <a:t>1530: MSG Geery conducts final setup</a:t>
            </a:r>
          </a:p>
          <a:p>
            <a:r>
              <a:rPr lang="en-US" sz="900" b="1" u="sng" dirty="0">
                <a:latin typeface="Arial" panose="020B0604020202020204" pitchFamily="34" charset="0"/>
                <a:cs typeface="Arial" panose="020B0604020202020204" pitchFamily="34" charset="0"/>
              </a:rPr>
              <a:t>1545: Co-ed and women’s teams notified and on stand by</a:t>
            </a:r>
          </a:p>
          <a:p>
            <a:r>
              <a:rPr lang="en-US" sz="900" b="1" u="sng" dirty="0">
                <a:latin typeface="Arial" panose="020B0604020202020204" pitchFamily="34" charset="0"/>
                <a:cs typeface="Arial" panose="020B0604020202020204" pitchFamily="34" charset="0"/>
              </a:rPr>
              <a:t>1600: Final Conditions check</a:t>
            </a:r>
          </a:p>
          <a:p>
            <a:r>
              <a:rPr lang="en-US" sz="900" b="1" u="sng" dirty="0">
                <a:latin typeface="Arial" panose="020B0604020202020204" pitchFamily="34" charset="0"/>
                <a:cs typeface="Arial" panose="020B0604020202020204" pitchFamily="34" charset="0"/>
              </a:rPr>
              <a:t>1605: Men’s teams notified and on stand by</a:t>
            </a:r>
          </a:p>
          <a:p>
            <a:r>
              <a:rPr lang="en-US" sz="900" b="1" u="sng" dirty="0">
                <a:latin typeface="Arial" panose="020B0604020202020204" pitchFamily="34" charset="0"/>
                <a:cs typeface="Arial" panose="020B0604020202020204" pitchFamily="34" charset="0"/>
              </a:rPr>
              <a:t>NLT 1630: Awards ceremony begins with comments from BDE CDR,  </a:t>
            </a:r>
          </a:p>
          <a:p>
            <a:r>
              <a:rPr lang="en-US" sz="900" b="1" u="sng" dirty="0">
                <a:latin typeface="Arial" panose="020B0604020202020204" pitchFamily="34" charset="0"/>
                <a:cs typeface="Arial" panose="020B0604020202020204" pitchFamily="34" charset="0"/>
              </a:rPr>
              <a:t>1645: Awards ceremony complete</a:t>
            </a:r>
          </a:p>
          <a:p>
            <a:r>
              <a:rPr lang="en-US" sz="900" b="1" u="sng" dirty="0">
                <a:latin typeface="Arial" panose="020B0604020202020204" pitchFamily="34" charset="0"/>
                <a:cs typeface="Arial" panose="020B0604020202020204" pitchFamily="34" charset="0"/>
              </a:rPr>
              <a:t>(Time is flexible based off of competition completion.)</a:t>
            </a:r>
          </a:p>
        </p:txBody>
      </p:sp>
      <p:sp>
        <p:nvSpPr>
          <p:cNvPr id="18" name="TextBox 17"/>
          <p:cNvSpPr txBox="1"/>
          <p:nvPr/>
        </p:nvSpPr>
        <p:spPr>
          <a:xfrm>
            <a:off x="-4394" y="4867464"/>
            <a:ext cx="3389205" cy="1077218"/>
          </a:xfrm>
          <a:prstGeom prst="rect">
            <a:avLst/>
          </a:prstGeom>
          <a:noFill/>
          <a:ln>
            <a:solidFill>
              <a:schemeClr val="tx1"/>
            </a:solidFill>
          </a:ln>
        </p:spPr>
        <p:txBody>
          <a:bodyPr wrap="square" rtlCol="0">
            <a:spAutoFit/>
          </a:bodyPr>
          <a:lstStyle/>
          <a:p>
            <a:pPr defTabSz="342900" fontAlgn="auto">
              <a:spcBef>
                <a:spcPts val="0"/>
              </a:spcBef>
              <a:spcAft>
                <a:spcPts val="0"/>
              </a:spcAft>
              <a:defRPr/>
            </a:pPr>
            <a:r>
              <a:rPr lang="en-US" sz="1000" b="1" dirty="0">
                <a:solidFill>
                  <a:srgbClr val="000308"/>
                </a:solidFill>
                <a:cs typeface="Arial"/>
              </a:rPr>
              <a:t>Equipment:</a:t>
            </a:r>
          </a:p>
          <a:p>
            <a:pPr lvl="0" defTabSz="457118" fontAlgn="auto">
              <a:spcBef>
                <a:spcPts val="0"/>
              </a:spcBef>
              <a:spcAft>
                <a:spcPts val="0"/>
              </a:spcAft>
              <a:defRPr/>
            </a:pPr>
            <a:r>
              <a:rPr lang="en-US" sz="900" dirty="0">
                <a:solidFill>
                  <a:prstClr val="black"/>
                </a:solidFill>
              </a:rPr>
              <a:t>Table with KU Table cloth</a:t>
            </a:r>
          </a:p>
          <a:p>
            <a:pPr lvl="0" defTabSz="457118" fontAlgn="auto">
              <a:spcBef>
                <a:spcPts val="0"/>
              </a:spcBef>
              <a:spcAft>
                <a:spcPts val="0"/>
              </a:spcAft>
              <a:defRPr/>
            </a:pPr>
            <a:r>
              <a:rPr lang="en-US" sz="900" dirty="0">
                <a:solidFill>
                  <a:prstClr val="black"/>
                </a:solidFill>
              </a:rPr>
              <a:t>3 Team Trophies</a:t>
            </a:r>
          </a:p>
          <a:p>
            <a:pPr lvl="0" defTabSz="457118" fontAlgn="auto">
              <a:spcBef>
                <a:spcPts val="0"/>
              </a:spcBef>
              <a:spcAft>
                <a:spcPts val="0"/>
              </a:spcAft>
              <a:defRPr/>
            </a:pPr>
            <a:r>
              <a:rPr lang="en-US" sz="900" dirty="0">
                <a:solidFill>
                  <a:prstClr val="black"/>
                </a:solidFill>
              </a:rPr>
              <a:t>3 each 1</a:t>
            </a:r>
            <a:r>
              <a:rPr lang="en-US" sz="900" baseline="30000" dirty="0">
                <a:solidFill>
                  <a:prstClr val="black"/>
                </a:solidFill>
              </a:rPr>
              <a:t>st</a:t>
            </a:r>
            <a:r>
              <a:rPr lang="en-US" sz="900" dirty="0">
                <a:solidFill>
                  <a:prstClr val="black"/>
                </a:solidFill>
              </a:rPr>
              <a:t>, 2</a:t>
            </a:r>
            <a:r>
              <a:rPr lang="en-US" sz="900" baseline="30000" dirty="0">
                <a:solidFill>
                  <a:prstClr val="black"/>
                </a:solidFill>
              </a:rPr>
              <a:t>nd</a:t>
            </a:r>
            <a:r>
              <a:rPr lang="en-US" sz="900" dirty="0">
                <a:solidFill>
                  <a:prstClr val="black"/>
                </a:solidFill>
              </a:rPr>
              <a:t>, 3</a:t>
            </a:r>
            <a:r>
              <a:rPr lang="en-US" sz="900" baseline="30000" dirty="0">
                <a:solidFill>
                  <a:prstClr val="black"/>
                </a:solidFill>
              </a:rPr>
              <a:t>rd</a:t>
            </a:r>
            <a:r>
              <a:rPr lang="en-US" sz="900" dirty="0">
                <a:solidFill>
                  <a:prstClr val="black"/>
                </a:solidFill>
              </a:rPr>
              <a:t> place streamers</a:t>
            </a:r>
          </a:p>
          <a:p>
            <a:pPr lvl="0" defTabSz="457118" fontAlgn="auto">
              <a:spcBef>
                <a:spcPts val="0"/>
              </a:spcBef>
              <a:spcAft>
                <a:spcPts val="0"/>
              </a:spcAft>
              <a:defRPr/>
            </a:pPr>
            <a:r>
              <a:rPr lang="en-US" sz="900" dirty="0">
                <a:solidFill>
                  <a:prstClr val="black"/>
                </a:solidFill>
              </a:rPr>
              <a:t>9 Individual plaques</a:t>
            </a:r>
          </a:p>
          <a:p>
            <a:pPr lvl="0" defTabSz="457118" fontAlgn="auto">
              <a:spcBef>
                <a:spcPts val="0"/>
              </a:spcBef>
              <a:spcAft>
                <a:spcPts val="0"/>
              </a:spcAft>
              <a:defRPr/>
            </a:pPr>
            <a:r>
              <a:rPr lang="en-US" sz="900" dirty="0">
                <a:solidFill>
                  <a:prstClr val="black"/>
                </a:solidFill>
              </a:rPr>
              <a:t>BN TOP Trophy/ Streamer</a:t>
            </a:r>
          </a:p>
          <a:p>
            <a:pPr lvl="0" defTabSz="457118" fontAlgn="auto">
              <a:spcBef>
                <a:spcPts val="0"/>
              </a:spcBef>
              <a:spcAft>
                <a:spcPts val="0"/>
              </a:spcAft>
              <a:defRPr/>
            </a:pPr>
            <a:r>
              <a:rPr lang="en-US" sz="900" dirty="0">
                <a:solidFill>
                  <a:prstClr val="black"/>
                </a:solidFill>
              </a:rPr>
              <a:t>Sound speakers with microphone</a:t>
            </a:r>
          </a:p>
        </p:txBody>
      </p:sp>
      <p:sp>
        <p:nvSpPr>
          <p:cNvPr id="19" name="TextBox 18"/>
          <p:cNvSpPr txBox="1"/>
          <p:nvPr/>
        </p:nvSpPr>
        <p:spPr>
          <a:xfrm>
            <a:off x="-4394" y="5983036"/>
            <a:ext cx="3276600" cy="461665"/>
          </a:xfrm>
          <a:prstGeom prst="rect">
            <a:avLst/>
          </a:prstGeom>
          <a:noFill/>
        </p:spPr>
        <p:txBody>
          <a:bodyPr wrap="square" rtlCol="0">
            <a:spAutoFit/>
          </a:bodyPr>
          <a:lstStyle/>
          <a:p>
            <a:r>
              <a:rPr lang="en-US" sz="800" dirty="0"/>
              <a:t>OIC: CPT Emery</a:t>
            </a:r>
          </a:p>
          <a:p>
            <a:r>
              <a:rPr lang="en-US" sz="800" dirty="0"/>
              <a:t>NCOIC: MSG Geery</a:t>
            </a:r>
          </a:p>
          <a:p>
            <a:r>
              <a:rPr lang="en-US" sz="800" dirty="0"/>
              <a:t>C/OIC: Cadet Nolan</a:t>
            </a:r>
          </a:p>
        </p:txBody>
      </p:sp>
      <p:sp>
        <p:nvSpPr>
          <p:cNvPr id="21" name="TextBox 20"/>
          <p:cNvSpPr txBox="1"/>
          <p:nvPr/>
        </p:nvSpPr>
        <p:spPr>
          <a:xfrm>
            <a:off x="8775700" y="6562519"/>
            <a:ext cx="374878"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28</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471" y="950989"/>
            <a:ext cx="4260273" cy="2785130"/>
          </a:xfrm>
          <a:prstGeom prst="rect">
            <a:avLst/>
          </a:prstGeom>
        </p:spPr>
      </p:pic>
      <p:grpSp>
        <p:nvGrpSpPr>
          <p:cNvPr id="24" name="Group 23">
            <a:extLst>
              <a:ext uri="{FF2B5EF4-FFF2-40B4-BE49-F238E27FC236}">
                <a16:creationId xmlns:a16="http://schemas.microsoft.com/office/drawing/2014/main" id="{69D669ED-38F8-4CEE-BCC0-F78084D39E96}"/>
              </a:ext>
            </a:extLst>
          </p:cNvPr>
          <p:cNvGrpSpPr/>
          <p:nvPr/>
        </p:nvGrpSpPr>
        <p:grpSpPr>
          <a:xfrm rot="19321927">
            <a:off x="6828399" y="2763553"/>
            <a:ext cx="451621" cy="285490"/>
            <a:chOff x="6594543" y="1881363"/>
            <a:chExt cx="274667" cy="184823"/>
          </a:xfrm>
        </p:grpSpPr>
        <p:sp>
          <p:nvSpPr>
            <p:cNvPr id="25" name="Rectangle 24">
              <a:extLst>
                <a:ext uri="{FF2B5EF4-FFF2-40B4-BE49-F238E27FC236}">
                  <a16:creationId xmlns:a16="http://schemas.microsoft.com/office/drawing/2014/main" id="{338CC6BB-2943-4CCC-A46D-37449A527E60}"/>
                </a:ext>
              </a:extLst>
            </p:cNvPr>
            <p:cNvSpPr/>
            <p:nvPr/>
          </p:nvSpPr>
          <p:spPr>
            <a:xfrm rot="2153569">
              <a:off x="6600857" y="1881363"/>
              <a:ext cx="268353" cy="184823"/>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E090E95-C85C-4F77-A2B4-F966070E8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99455">
              <a:off x="6594543" y="1886350"/>
              <a:ext cx="247496" cy="156983"/>
            </a:xfrm>
            <a:prstGeom prst="rect">
              <a:avLst/>
            </a:prstGeom>
          </p:spPr>
        </p:pic>
      </p:grpSp>
      <p:cxnSp>
        <p:nvCxnSpPr>
          <p:cNvPr id="27" name="Straight Connector 26"/>
          <p:cNvCxnSpPr/>
          <p:nvPr/>
        </p:nvCxnSpPr>
        <p:spPr>
          <a:xfrm>
            <a:off x="6788371" y="2744861"/>
            <a:ext cx="0" cy="4787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Rounded Corners 19">
            <a:extLst>
              <a:ext uri="{FF2B5EF4-FFF2-40B4-BE49-F238E27FC236}">
                <a16:creationId xmlns:a16="http://schemas.microsoft.com/office/drawing/2014/main" id="{6BB423E3-15FA-48E9-AB3D-1AF28785941A}"/>
              </a:ext>
            </a:extLst>
          </p:cNvPr>
          <p:cNvSpPr/>
          <p:nvPr/>
        </p:nvSpPr>
        <p:spPr>
          <a:xfrm rot="1079583">
            <a:off x="4808304" y="2224183"/>
            <a:ext cx="1273191" cy="5076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Audience</a:t>
            </a:r>
          </a:p>
        </p:txBody>
      </p:sp>
      <p:sp>
        <p:nvSpPr>
          <p:cNvPr id="4" name="TextBox 3"/>
          <p:cNvSpPr txBox="1"/>
          <p:nvPr/>
        </p:nvSpPr>
        <p:spPr>
          <a:xfrm>
            <a:off x="6697583" y="3254463"/>
            <a:ext cx="494269" cy="261610"/>
          </a:xfrm>
          <a:prstGeom prst="rect">
            <a:avLst/>
          </a:prstGeom>
          <a:solidFill>
            <a:schemeClr val="bg1"/>
          </a:solidFill>
          <a:ln>
            <a:solidFill>
              <a:schemeClr val="tx1"/>
            </a:solidFill>
          </a:ln>
        </p:spPr>
        <p:txBody>
          <a:bodyPr wrap="square" rtlCol="0">
            <a:spAutoFit/>
          </a:bodyPr>
          <a:lstStyle/>
          <a:p>
            <a:r>
              <a:rPr lang="en-US" sz="1050" b="1" dirty="0"/>
              <a:t>TOC</a:t>
            </a:r>
          </a:p>
        </p:txBody>
      </p:sp>
      <p:sp>
        <p:nvSpPr>
          <p:cNvPr id="31" name="TextBox 30"/>
          <p:cNvSpPr txBox="1"/>
          <p:nvPr/>
        </p:nvSpPr>
        <p:spPr>
          <a:xfrm rot="1520106">
            <a:off x="5390928" y="1812919"/>
            <a:ext cx="584282" cy="276999"/>
          </a:xfrm>
          <a:prstGeom prst="rect">
            <a:avLst/>
          </a:prstGeom>
          <a:solidFill>
            <a:schemeClr val="bg1"/>
          </a:solidFill>
          <a:ln>
            <a:solidFill>
              <a:schemeClr val="tx1"/>
            </a:solidFill>
          </a:ln>
        </p:spPr>
        <p:txBody>
          <a:bodyPr wrap="square" rtlCol="0">
            <a:spAutoFit/>
          </a:bodyPr>
          <a:lstStyle/>
          <a:p>
            <a:pPr algn="ctr"/>
            <a:r>
              <a:rPr lang="en-US" sz="600" b="1" dirty="0"/>
              <a:t>AWARDS AREA</a:t>
            </a:r>
          </a:p>
        </p:txBody>
      </p:sp>
    </p:spTree>
    <p:extLst>
      <p:ext uri="{BB962C8B-B14F-4D97-AF65-F5344CB8AC3E}">
        <p14:creationId xmlns:p14="http://schemas.microsoft.com/office/powerpoint/2010/main" val="424843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46">
            <a:extLst>
              <a:ext uri="{FF2B5EF4-FFF2-40B4-BE49-F238E27FC236}">
                <a16:creationId xmlns:a16="http://schemas.microsoft.com/office/drawing/2014/main" id="{43565B93-3F62-4339-92AC-5D4D2B69F006}"/>
              </a:ext>
            </a:extLst>
          </p:cNvPr>
          <p:cNvSpPr txBox="1">
            <a:spLocks noGrp="1"/>
          </p:cNvSpPr>
          <p:nvPr>
            <p:ph type="title"/>
          </p:nvPr>
        </p:nvSpPr>
        <p:spPr>
          <a:xfrm>
            <a:off x="457200" y="174673"/>
            <a:ext cx="8229600" cy="1139700"/>
          </a:xfrm>
          <a:prstGeom prst="rect">
            <a:avLst/>
          </a:prstGeom>
        </p:spPr>
        <p:txBody>
          <a:bodyPr lIns="91425" tIns="91425" rIns="91425" bIns="91425" anchor="ctr" anchorCtr="1">
            <a:noAutofit/>
          </a:bodyPr>
          <a:lstStyle/>
          <a:p>
            <a:pPr lvl="0" rtl="0">
              <a:spcBef>
                <a:spcPts val="0"/>
              </a:spcBef>
              <a:buNone/>
            </a:pPr>
            <a:r>
              <a:rPr lang="en-US" sz="2800" b="1" dirty="0">
                <a:solidFill>
                  <a:schemeClr val="dk1"/>
                </a:solidFill>
              </a:rPr>
              <a:t>Packing List</a:t>
            </a:r>
          </a:p>
        </p:txBody>
      </p:sp>
      <p:sp>
        <p:nvSpPr>
          <p:cNvPr id="9" name="TextBox 8">
            <a:extLst>
              <a:ext uri="{FF2B5EF4-FFF2-40B4-BE49-F238E27FC236}">
                <a16:creationId xmlns:a16="http://schemas.microsoft.com/office/drawing/2014/main" id="{78927E27-E69A-4F35-BFCA-7B7C5614769C}"/>
              </a:ext>
            </a:extLst>
          </p:cNvPr>
          <p:cNvSpPr txBox="1"/>
          <p:nvPr/>
        </p:nvSpPr>
        <p:spPr>
          <a:xfrm>
            <a:off x="457200" y="1012954"/>
            <a:ext cx="7156580" cy="4832092"/>
          </a:xfrm>
          <a:prstGeom prst="rect">
            <a:avLst/>
          </a:prstGeom>
          <a:noFill/>
        </p:spPr>
        <p:txBody>
          <a:bodyPr wrap="square">
            <a:spAutoFit/>
          </a:bodyPr>
          <a:lstStyle/>
          <a:p>
            <a:pPr marL="628650" marR="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tabLst>
                <a:tab pos="228600" algn="l"/>
                <a:tab pos="457200" algn="l"/>
                <a:tab pos="685800" algn="l"/>
              </a:tabLst>
            </a:pPr>
            <a:r>
              <a:rPr lang="en-US" sz="1400" b="1" dirty="0">
                <a:solidFill>
                  <a:srgbClr val="000000"/>
                </a:solidFill>
                <a:effectLst/>
                <a:latin typeface="Arial" panose="020B0604020202020204" pitchFamily="34" charset="0"/>
                <a:ea typeface="Arial" panose="020B0604020202020204" pitchFamily="34" charset="0"/>
              </a:rPr>
              <a:t>Worn/carried: </a:t>
            </a:r>
            <a:endParaRPr lang="en-US" sz="1400" b="1" dirty="0">
              <a:effectLst/>
              <a:latin typeface="Times New Roman" panose="02020603050405020304" pitchFamily="18" charset="0"/>
              <a:ea typeface="Times New Roman" panose="02020603050405020304" pitchFamily="18" charset="0"/>
            </a:endParaRPr>
          </a:p>
          <a:p>
            <a:pPr marL="628650" marR="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OCP top/ bottom (duty uniform)</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Patrol Cap (Cover)</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Boots </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Eye protection</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Gloves</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FLC- (2x 1 QT Canteens)</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Rubber Duck</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Ruck Sack</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Pen, Pencil, Paper</a:t>
            </a:r>
            <a:endParaRPr lang="en-US" sz="1400" dirty="0">
              <a:effectLst/>
              <a:latin typeface="Times New Roman" panose="02020603050405020304" pitchFamily="18" charset="0"/>
              <a:ea typeface="Times New Roman" panose="02020603050405020304" pitchFamily="18" charset="0"/>
            </a:endParaRPr>
          </a:p>
          <a:p>
            <a:pPr marL="0" marR="0" indent="628650">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tabLst>
                <a:tab pos="228600" algn="l"/>
                <a:tab pos="457200" algn="l"/>
                <a:tab pos="685800" algn="l"/>
              </a:tabLst>
            </a:pPr>
            <a:r>
              <a:rPr lang="en-US" sz="1400" b="1" dirty="0">
                <a:solidFill>
                  <a:srgbClr val="000000"/>
                </a:solidFill>
                <a:effectLst/>
                <a:latin typeface="Arial" panose="020B0604020202020204" pitchFamily="34" charset="0"/>
                <a:ea typeface="Arial" panose="020B0604020202020204" pitchFamily="34" charset="0"/>
              </a:rPr>
              <a:t>Rucksack</a:t>
            </a:r>
            <a:r>
              <a:rPr lang="en-US" sz="1400" dirty="0">
                <a:solidFill>
                  <a:srgbClr val="000000"/>
                </a:solidFill>
                <a:effectLst/>
                <a:latin typeface="Arial" panose="020B0604020202020204" pitchFamily="34" charset="0"/>
                <a:ea typeface="Arial" panose="020B0604020202020204" pitchFamily="34" charset="0"/>
              </a:rPr>
              <a:t>: Must weigh 35 pounds excluding drinking water. </a:t>
            </a:r>
            <a:endParaRPr lang="en-US" dirty="0">
              <a:latin typeface="Times New Roman" panose="02020603050405020304" pitchFamily="18" charset="0"/>
              <a:ea typeface="Arial" panose="020B0604020202020204" pitchFamily="34" charset="0"/>
            </a:endParaRPr>
          </a:p>
          <a:p>
            <a:pPr lvl="2">
              <a:tabLst>
                <a:tab pos="233363" algn="l"/>
                <a:tab pos="457200" algn="l"/>
                <a:tab pos="685800" algn="l"/>
              </a:tabLst>
            </a:pPr>
            <a:r>
              <a:rPr lang="en-US" dirty="0">
                <a:solidFill>
                  <a:srgbClr val="000000"/>
                </a:solidFill>
                <a:effectLst/>
                <a:latin typeface="Arial" panose="020B0604020202020204" pitchFamily="34" charset="0"/>
                <a:ea typeface="Arial" panose="020B0604020202020204" pitchFamily="34" charset="0"/>
              </a:rPr>
              <a:t>			Rucksack will be worn during 15K Ruck March. </a:t>
            </a:r>
            <a:endParaRPr lang="en-US" dirty="0">
              <a:latin typeface="Arial" panose="020B0604020202020204" pitchFamily="34" charset="0"/>
              <a:ea typeface="Arial" panose="020B0604020202020204" pitchFamily="34" charset="0"/>
            </a:endParaRPr>
          </a:p>
          <a:p>
            <a:pPr lvl="2">
              <a:tabLst>
                <a:tab pos="233363" algn="l"/>
                <a:tab pos="457200" algn="l"/>
                <a:tab pos="685800" algn="l"/>
              </a:tabLst>
            </a:pPr>
            <a:r>
              <a:rPr lang="en-US" dirty="0">
                <a:solidFill>
                  <a:srgbClr val="000000"/>
                </a:solidFill>
                <a:effectLst/>
                <a:latin typeface="Arial" panose="020B0604020202020204" pitchFamily="34" charset="0"/>
                <a:ea typeface="Arial" panose="020B0604020202020204" pitchFamily="34" charset="0"/>
              </a:rPr>
              <a:t>			Cadets will not wear rucksacks on tactical colored lanes or on the 5K</a:t>
            </a:r>
          </a:p>
          <a:p>
            <a:pPr lvl="2">
              <a:tabLst>
                <a:tab pos="233363" algn="l"/>
                <a:tab pos="457200" algn="l"/>
                <a:tab pos="685800" algn="l"/>
              </a:tabLst>
            </a:pPr>
            <a:r>
              <a:rPr lang="en-US" dirty="0">
                <a:latin typeface="Arial" panose="020B0604020202020204" pitchFamily="34" charset="0"/>
                <a:ea typeface="Arial" panose="020B0604020202020204" pitchFamily="34" charset="0"/>
              </a:rPr>
              <a:t>              </a:t>
            </a:r>
            <a:r>
              <a:rPr lang="en-US" dirty="0">
                <a:solidFill>
                  <a:srgbClr val="000000"/>
                </a:solidFill>
                <a:effectLst/>
                <a:latin typeface="Arial" panose="020B0604020202020204" pitchFamily="34" charset="0"/>
                <a:ea typeface="Arial" panose="020B0604020202020204" pitchFamily="34" charset="0"/>
              </a:rPr>
              <a:t>Competitors must carry their own equipment.  </a:t>
            </a:r>
            <a:endParaRPr lang="en-US" dirty="0">
              <a:latin typeface="Arial" panose="020B0604020202020204" pitchFamily="34" charset="0"/>
              <a:ea typeface="Arial" panose="020B0604020202020204" pitchFamily="34" charset="0"/>
            </a:endParaRPr>
          </a:p>
          <a:p>
            <a:pPr lvl="2">
              <a:tabLst>
                <a:tab pos="233363" algn="l"/>
                <a:tab pos="457200" algn="l"/>
                <a:tab pos="685800" algn="l"/>
              </a:tabLst>
            </a:pPr>
            <a:r>
              <a:rPr lang="en-US" dirty="0">
                <a:solidFill>
                  <a:srgbClr val="000000"/>
                </a:solidFill>
                <a:effectLst/>
                <a:latin typeface="Arial" panose="020B0604020202020204" pitchFamily="34" charset="0"/>
                <a:ea typeface="Arial" panose="020B0604020202020204" pitchFamily="34" charset="0"/>
              </a:rPr>
              <a:t>              Teams are disqualified if caught carrying their teammate’s equipment or out of prescribed uniform. </a:t>
            </a:r>
          </a:p>
          <a:p>
            <a:pPr lvl="2">
              <a:tabLst>
                <a:tab pos="233363" algn="l"/>
                <a:tab pos="457200" algn="l"/>
                <a:tab pos="685800" algn="l"/>
              </a:tabLst>
            </a:pPr>
            <a:r>
              <a:rPr lang="en-US" dirty="0">
                <a:solidFill>
                  <a:srgbClr val="000000"/>
                </a:solidFill>
                <a:effectLst/>
                <a:latin typeface="Arial" panose="020B0604020202020204" pitchFamily="34" charset="0"/>
                <a:ea typeface="Arial" panose="020B0604020202020204" pitchFamily="34" charset="0"/>
              </a:rPr>
              <a:t>              Rucksacks are inspected randomly following completion of the 15K. Teams who do not have the appropriate weight will receive a No-go for the Ruck March. </a:t>
            </a:r>
            <a:endParaRPr lang="en-US"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Wingdings" panose="05000000000000000000" pitchFamily="2" charset="2"/>
              <a:buChar char="q"/>
              <a:tabLst>
                <a:tab pos="228600" algn="l"/>
                <a:tab pos="457200" algn="l"/>
                <a:tab pos="685800" algn="l"/>
              </a:tabLst>
            </a:pPr>
            <a:r>
              <a:rPr lang="en-US" sz="1400" b="1" dirty="0">
                <a:solidFill>
                  <a:srgbClr val="000000"/>
                </a:solidFill>
                <a:effectLst/>
                <a:latin typeface="Arial" panose="020B0604020202020204" pitchFamily="34" charset="0"/>
                <a:ea typeface="Arial" panose="020B0604020202020204" pitchFamily="34" charset="0"/>
              </a:rPr>
              <a:t>Running Shoes</a:t>
            </a:r>
            <a:r>
              <a:rPr lang="en-US" sz="1400" dirty="0">
                <a:solidFill>
                  <a:srgbClr val="000000"/>
                </a:solidFill>
                <a:effectLst/>
                <a:latin typeface="Arial" panose="020B0604020202020204" pitchFamily="34" charset="0"/>
                <a:ea typeface="Arial" panose="020B0604020202020204" pitchFamily="34" charset="0"/>
              </a:rPr>
              <a:t>: May be worn to complete the 5K run.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297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663014" y="851288"/>
            <a:ext cx="138600" cy="3693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 name="Shape 346"/>
          <p:cNvSpPr txBox="1">
            <a:spLocks noGrp="1"/>
          </p:cNvSpPr>
          <p:nvPr>
            <p:ph type="title"/>
          </p:nvPr>
        </p:nvSpPr>
        <p:spPr>
          <a:xfrm>
            <a:off x="457200" y="281438"/>
            <a:ext cx="8229600" cy="1139700"/>
          </a:xfrm>
          <a:prstGeom prst="rect">
            <a:avLst/>
          </a:prstGeom>
        </p:spPr>
        <p:txBody>
          <a:bodyPr lIns="91425" tIns="91425" rIns="91425" bIns="91425" anchor="ctr" anchorCtr="1">
            <a:noAutofit/>
          </a:bodyPr>
          <a:lstStyle/>
          <a:p>
            <a:pPr lvl="0" algn="l" rtl="0">
              <a:spcBef>
                <a:spcPts val="0"/>
              </a:spcBef>
              <a:buNone/>
            </a:pPr>
            <a:r>
              <a:rPr lang="en-US" sz="3200" b="1" dirty="0">
                <a:solidFill>
                  <a:schemeClr val="dk1"/>
                </a:solidFill>
              </a:rPr>
              <a:t>Event Registration</a:t>
            </a:r>
            <a:r>
              <a:rPr lang="en-US" sz="5400" b="1" dirty="0">
                <a:solidFill>
                  <a:schemeClr val="dk1"/>
                </a:solidFill>
              </a:rPr>
              <a:t> </a:t>
            </a:r>
          </a:p>
        </p:txBody>
      </p:sp>
      <p:sp>
        <p:nvSpPr>
          <p:cNvPr id="6" name="TextBox 5"/>
          <p:cNvSpPr txBox="1"/>
          <p:nvPr/>
        </p:nvSpPr>
        <p:spPr>
          <a:xfrm>
            <a:off x="8794750" y="6562519"/>
            <a:ext cx="355828"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5</a:t>
            </a:r>
          </a:p>
        </p:txBody>
      </p:sp>
      <p:sp>
        <p:nvSpPr>
          <p:cNvPr id="9" name="TextBox 8">
            <a:extLst>
              <a:ext uri="{FF2B5EF4-FFF2-40B4-BE49-F238E27FC236}">
                <a16:creationId xmlns:a16="http://schemas.microsoft.com/office/drawing/2014/main" id="{77A363DC-2221-412F-A1C1-E2EC4092B3AD}"/>
              </a:ext>
            </a:extLst>
          </p:cNvPr>
          <p:cNvSpPr txBox="1"/>
          <p:nvPr/>
        </p:nvSpPr>
        <p:spPr>
          <a:xfrm>
            <a:off x="2875175" y="5561534"/>
            <a:ext cx="4600280" cy="307777"/>
          </a:xfrm>
          <a:prstGeom prst="rect">
            <a:avLst/>
          </a:prstGeom>
          <a:noFill/>
        </p:spPr>
        <p:txBody>
          <a:bodyPr wrap="square">
            <a:spAutoFit/>
          </a:bodyPr>
          <a:lstStyle/>
          <a:p>
            <a:r>
              <a:rPr lang="en-US" dirty="0">
                <a:hlinkClick r:id="rId3"/>
              </a:rPr>
              <a:t>Ranger Buddy Competition - Google Forms</a:t>
            </a:r>
            <a:endParaRPr lang="en-US" dirty="0"/>
          </a:p>
        </p:txBody>
      </p:sp>
      <p:pic>
        <p:nvPicPr>
          <p:cNvPr id="11" name="Picture 10">
            <a:extLst>
              <a:ext uri="{FF2B5EF4-FFF2-40B4-BE49-F238E27FC236}">
                <a16:creationId xmlns:a16="http://schemas.microsoft.com/office/drawing/2014/main" id="{F0199BFE-9ED9-4BF0-B65C-1EACD3A53FCD}"/>
              </a:ext>
            </a:extLst>
          </p:cNvPr>
          <p:cNvPicPr>
            <a:picLocks noChangeAspect="1"/>
          </p:cNvPicPr>
          <p:nvPr/>
        </p:nvPicPr>
        <p:blipFill>
          <a:blip r:embed="rId4"/>
          <a:stretch>
            <a:fillRect/>
          </a:stretch>
        </p:blipFill>
        <p:spPr>
          <a:xfrm>
            <a:off x="3779451" y="3761167"/>
            <a:ext cx="1585097" cy="1562235"/>
          </a:xfrm>
          <a:prstGeom prst="rect">
            <a:avLst/>
          </a:prstGeom>
        </p:spPr>
      </p:pic>
      <p:sp>
        <p:nvSpPr>
          <p:cNvPr id="14" name="TextBox 13">
            <a:extLst>
              <a:ext uri="{FF2B5EF4-FFF2-40B4-BE49-F238E27FC236}">
                <a16:creationId xmlns:a16="http://schemas.microsoft.com/office/drawing/2014/main" id="{419CC2CC-0A94-491D-A400-BBFB7AEBCD5D}"/>
              </a:ext>
            </a:extLst>
          </p:cNvPr>
          <p:cNvSpPr txBox="1"/>
          <p:nvPr/>
        </p:nvSpPr>
        <p:spPr>
          <a:xfrm>
            <a:off x="176740" y="1480237"/>
            <a:ext cx="8795924" cy="2246769"/>
          </a:xfrm>
          <a:prstGeom prst="rect">
            <a:avLst/>
          </a:prstGeom>
          <a:noFill/>
        </p:spPr>
        <p:txBody>
          <a:bodyPr wrap="square" rtlCol="0">
            <a:spAutoFit/>
          </a:bodyPr>
          <a:lstStyle/>
          <a:p>
            <a:pPr algn="ctr"/>
            <a:r>
              <a:rPr lang="en-US" dirty="0"/>
              <a:t>Registration for Ranger Buddy Competition opens: </a:t>
            </a:r>
            <a:r>
              <a:rPr lang="en-US" b="1" dirty="0"/>
              <a:t>12 January 2023</a:t>
            </a:r>
          </a:p>
          <a:p>
            <a:pPr algn="ctr"/>
            <a:endParaRPr lang="en-US" b="1" dirty="0"/>
          </a:p>
          <a:p>
            <a:pPr algn="ctr"/>
            <a:r>
              <a:rPr lang="en-US" dirty="0"/>
              <a:t>Registration for Ranger Buddy Competition closes: </a:t>
            </a:r>
            <a:r>
              <a:rPr lang="en-US" b="1" dirty="0"/>
              <a:t>03 1700 April 2023</a:t>
            </a:r>
          </a:p>
          <a:p>
            <a:pPr algn="ctr"/>
            <a:endParaRPr lang="en-US" b="1" dirty="0"/>
          </a:p>
          <a:p>
            <a:pPr algn="ctr"/>
            <a:r>
              <a:rPr lang="en-US" b="1" dirty="0"/>
              <a:t>Registration restrictions: </a:t>
            </a:r>
          </a:p>
          <a:p>
            <a:pPr algn="ctr"/>
            <a:endParaRPr lang="en-US" b="1" dirty="0"/>
          </a:p>
          <a:p>
            <a:pPr algn="ctr"/>
            <a:r>
              <a:rPr lang="en-US" b="1" dirty="0"/>
              <a:t>3</a:t>
            </a:r>
            <a:r>
              <a:rPr lang="en-US" b="1" baseline="30000" dirty="0"/>
              <a:t>rd</a:t>
            </a:r>
            <a:r>
              <a:rPr lang="en-US" b="1" dirty="0"/>
              <a:t> Brigade:  </a:t>
            </a:r>
            <a:r>
              <a:rPr lang="en-US" dirty="0"/>
              <a:t> 3 Male Teams, 2 Female Teams, and 2 Co-ed Teams</a:t>
            </a:r>
          </a:p>
          <a:p>
            <a:pPr algn="ctr"/>
            <a:endParaRPr lang="en-US" b="1" dirty="0"/>
          </a:p>
          <a:p>
            <a:pPr algn="ctr"/>
            <a:r>
              <a:rPr lang="en-US" b="1" dirty="0"/>
              <a:t>Other Brigades: </a:t>
            </a:r>
            <a:r>
              <a:rPr lang="en-US" dirty="0"/>
              <a:t>1 Male Teams, 1 Female Team, and 1 Co-ed Team</a:t>
            </a:r>
          </a:p>
          <a:p>
            <a:endParaRPr lang="en-US" b="1" dirty="0"/>
          </a:p>
        </p:txBody>
      </p:sp>
    </p:spTree>
    <p:extLst>
      <p:ext uri="{BB962C8B-B14F-4D97-AF65-F5344CB8AC3E}">
        <p14:creationId xmlns:p14="http://schemas.microsoft.com/office/powerpoint/2010/main" val="362832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198"/>
          <p:cNvSpPr txBox="1"/>
          <p:nvPr/>
        </p:nvSpPr>
        <p:spPr>
          <a:xfrm>
            <a:off x="79819" y="5014025"/>
            <a:ext cx="8848186" cy="738664"/>
          </a:xfrm>
          <a:prstGeom prst="rect">
            <a:avLst/>
          </a:prstGeom>
          <a:noFill/>
        </p:spPr>
        <p:txBody>
          <a:bodyPr wrap="square" rtlCol="0">
            <a:spAutoFit/>
          </a:bodyPr>
          <a:lstStyle/>
          <a:p>
            <a:r>
              <a:rPr lang="en-US" b="1" u="sng" dirty="0"/>
              <a:t>Notes:</a:t>
            </a:r>
          </a:p>
          <a:p>
            <a:r>
              <a:rPr lang="en-US" dirty="0"/>
              <a:t>- Team receives welcome packet (score card, numbers, chip timer). </a:t>
            </a:r>
            <a:r>
              <a:rPr lang="en-US" b="1" dirty="0"/>
              <a:t>Do not lose these items.</a:t>
            </a:r>
            <a:r>
              <a:rPr lang="en-US" dirty="0"/>
              <a:t> </a:t>
            </a:r>
          </a:p>
          <a:p>
            <a:r>
              <a:rPr lang="en-US" dirty="0"/>
              <a:t>- KU Cadre at Armory directing traffic for sleeping arrangement.</a:t>
            </a:r>
          </a:p>
        </p:txBody>
      </p:sp>
      <p:grpSp>
        <p:nvGrpSpPr>
          <p:cNvPr id="3" name="Group 2"/>
          <p:cNvGrpSpPr/>
          <p:nvPr/>
        </p:nvGrpSpPr>
        <p:grpSpPr>
          <a:xfrm>
            <a:off x="3563084" y="1081829"/>
            <a:ext cx="5218557" cy="3751731"/>
            <a:chOff x="3839135" y="712693"/>
            <a:chExt cx="5218557" cy="3751731"/>
          </a:xfrm>
        </p:grpSpPr>
        <p:grpSp>
          <p:nvGrpSpPr>
            <p:cNvPr id="88" name="Group 87"/>
            <p:cNvGrpSpPr/>
            <p:nvPr/>
          </p:nvGrpSpPr>
          <p:grpSpPr>
            <a:xfrm>
              <a:off x="3839135" y="712693"/>
              <a:ext cx="5218557" cy="3751731"/>
              <a:chOff x="693886" y="621918"/>
              <a:chExt cx="8451213" cy="5378832"/>
            </a:xfrm>
          </p:grpSpPr>
          <p:sp>
            <p:nvSpPr>
              <p:cNvPr id="7" name="Rectangle 6"/>
              <p:cNvSpPr/>
              <p:nvPr/>
            </p:nvSpPr>
            <p:spPr>
              <a:xfrm>
                <a:off x="8458200" y="5314950"/>
                <a:ext cx="685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SMI</a:t>
                </a:r>
              </a:p>
            </p:txBody>
          </p:sp>
          <p:sp>
            <p:nvSpPr>
              <p:cNvPr id="8" name="Rectangle 7"/>
              <p:cNvSpPr/>
              <p:nvPr/>
            </p:nvSpPr>
            <p:spPr>
              <a:xfrm>
                <a:off x="7772400" y="5314950"/>
                <a:ext cx="685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PMS</a:t>
                </a:r>
              </a:p>
            </p:txBody>
          </p:sp>
          <p:sp>
            <p:nvSpPr>
              <p:cNvPr id="9" name="Rectangle 8"/>
              <p:cNvSpPr/>
              <p:nvPr/>
            </p:nvSpPr>
            <p:spPr>
              <a:xfrm>
                <a:off x="7772401" y="4629150"/>
                <a:ext cx="1371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solidFill>
                    <a:schemeClr val="tx1"/>
                  </a:solidFill>
                </a:endParaRPr>
              </a:p>
            </p:txBody>
          </p:sp>
          <p:sp>
            <p:nvSpPr>
              <p:cNvPr id="10" name="Rectangle 9"/>
              <p:cNvSpPr/>
              <p:nvPr/>
            </p:nvSpPr>
            <p:spPr>
              <a:xfrm>
                <a:off x="7772400" y="4306033"/>
                <a:ext cx="1371600" cy="3231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COPIER</a:t>
                </a:r>
              </a:p>
            </p:txBody>
          </p:sp>
          <p:sp>
            <p:nvSpPr>
              <p:cNvPr id="11" name="Rectangle 10"/>
              <p:cNvSpPr/>
              <p:nvPr/>
            </p:nvSpPr>
            <p:spPr>
              <a:xfrm>
                <a:off x="7772400" y="2603950"/>
                <a:ext cx="1371600" cy="1695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dirty="0">
                  <a:solidFill>
                    <a:schemeClr val="tx1"/>
                  </a:solidFill>
                </a:endParaRPr>
              </a:p>
              <a:p>
                <a:pPr algn="ctr"/>
                <a:r>
                  <a:rPr lang="en-US" sz="800" dirty="0">
                    <a:solidFill>
                      <a:schemeClr val="tx1"/>
                    </a:solidFill>
                  </a:rPr>
                  <a:t>Ops Office</a:t>
                </a:r>
              </a:p>
            </p:txBody>
          </p:sp>
          <p:sp>
            <p:nvSpPr>
              <p:cNvPr id="12" name="Rectangle 11"/>
              <p:cNvSpPr/>
              <p:nvPr/>
            </p:nvSpPr>
            <p:spPr>
              <a:xfrm>
                <a:off x="8071339" y="1423063"/>
                <a:ext cx="1072661" cy="1167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ROO Storage</a:t>
                </a:r>
              </a:p>
            </p:txBody>
          </p:sp>
          <p:sp>
            <p:nvSpPr>
              <p:cNvPr id="13" name="Rectangle 12"/>
              <p:cNvSpPr/>
              <p:nvPr/>
            </p:nvSpPr>
            <p:spPr>
              <a:xfrm>
                <a:off x="7178918" y="5011615"/>
                <a:ext cx="593481" cy="989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00" dirty="0">
                    <a:solidFill>
                      <a:schemeClr val="tx1"/>
                    </a:solidFill>
                  </a:rPr>
                  <a:t>HRA</a:t>
                </a:r>
              </a:p>
            </p:txBody>
          </p:sp>
          <p:sp>
            <p:nvSpPr>
              <p:cNvPr id="14" name="Rectangle 13"/>
              <p:cNvSpPr/>
              <p:nvPr/>
            </p:nvSpPr>
            <p:spPr>
              <a:xfrm>
                <a:off x="2479429" y="4820383"/>
                <a:ext cx="501162" cy="11803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solidFill>
                    <a:schemeClr val="tx1"/>
                  </a:solidFill>
                </a:endParaRPr>
              </a:p>
            </p:txBody>
          </p:sp>
          <p:sp>
            <p:nvSpPr>
              <p:cNvPr id="15" name="Rectangle 14"/>
              <p:cNvSpPr/>
              <p:nvPr/>
            </p:nvSpPr>
            <p:spPr>
              <a:xfrm>
                <a:off x="693886" y="4306033"/>
                <a:ext cx="1780436" cy="16947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SUPPLY</a:t>
                </a:r>
              </a:p>
            </p:txBody>
          </p:sp>
          <p:sp>
            <p:nvSpPr>
              <p:cNvPr id="16" name="Rectangle 15"/>
              <p:cNvSpPr/>
              <p:nvPr/>
            </p:nvSpPr>
            <p:spPr>
              <a:xfrm>
                <a:off x="698992" y="2776174"/>
                <a:ext cx="1780436" cy="1536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Small Classroom</a:t>
                </a:r>
              </a:p>
            </p:txBody>
          </p:sp>
          <p:sp>
            <p:nvSpPr>
              <p:cNvPr id="17" name="Rectangle 16"/>
              <p:cNvSpPr/>
              <p:nvPr/>
            </p:nvSpPr>
            <p:spPr>
              <a:xfrm>
                <a:off x="1589210" y="1945299"/>
                <a:ext cx="890218" cy="811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LOUNGE</a:t>
                </a:r>
              </a:p>
            </p:txBody>
          </p:sp>
          <p:sp>
            <p:nvSpPr>
              <p:cNvPr id="18" name="Rectangle 17"/>
              <p:cNvSpPr/>
              <p:nvPr/>
            </p:nvSpPr>
            <p:spPr>
              <a:xfrm>
                <a:off x="698992" y="1391384"/>
                <a:ext cx="890218"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CADET LEADER OFFICE</a:t>
                </a:r>
              </a:p>
            </p:txBody>
          </p:sp>
          <p:sp>
            <p:nvSpPr>
              <p:cNvPr id="19" name="Rectangle 18"/>
              <p:cNvSpPr/>
              <p:nvPr/>
            </p:nvSpPr>
            <p:spPr>
              <a:xfrm>
                <a:off x="3692769" y="621918"/>
                <a:ext cx="1285875" cy="303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ROO Office</a:t>
                </a:r>
              </a:p>
            </p:txBody>
          </p:sp>
          <p:sp>
            <p:nvSpPr>
              <p:cNvPr id="20" name="Rectangle 19"/>
              <p:cNvSpPr/>
              <p:nvPr/>
            </p:nvSpPr>
            <p:spPr>
              <a:xfrm>
                <a:off x="2406894" y="621919"/>
                <a:ext cx="1285875" cy="303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ADMIN</a:t>
                </a:r>
              </a:p>
            </p:txBody>
          </p:sp>
          <p:sp>
            <p:nvSpPr>
              <p:cNvPr id="21" name="Rectangle 20"/>
              <p:cNvSpPr/>
              <p:nvPr/>
            </p:nvSpPr>
            <p:spPr>
              <a:xfrm>
                <a:off x="5710602" y="621918"/>
                <a:ext cx="944487" cy="303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500" dirty="0">
                    <a:solidFill>
                      <a:schemeClr val="tx1"/>
                    </a:solidFill>
                  </a:rPr>
                  <a:t>LATRINE</a:t>
                </a:r>
              </a:p>
            </p:txBody>
          </p:sp>
          <p:cxnSp>
            <p:nvCxnSpPr>
              <p:cNvPr id="22" name="Straight Connector 21"/>
              <p:cNvCxnSpPr/>
              <p:nvPr/>
            </p:nvCxnSpPr>
            <p:spPr>
              <a:xfrm>
                <a:off x="698991" y="1391383"/>
                <a:ext cx="890219" cy="13650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89209" y="1945299"/>
                <a:ext cx="890218" cy="8110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162918" y="4062047"/>
                <a:ext cx="722068" cy="2505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p:txBody>
          </p:sp>
          <p:sp>
            <p:nvSpPr>
              <p:cNvPr id="25" name="Rectangle 24"/>
              <p:cNvSpPr/>
              <p:nvPr/>
            </p:nvSpPr>
            <p:spPr>
              <a:xfrm>
                <a:off x="5181728" y="4062047"/>
                <a:ext cx="722068" cy="2505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p:txBody>
          </p:sp>
          <p:sp>
            <p:nvSpPr>
              <p:cNvPr id="62" name="Rectangle 61"/>
              <p:cNvSpPr/>
              <p:nvPr/>
            </p:nvSpPr>
            <p:spPr>
              <a:xfrm>
                <a:off x="2980591" y="4550077"/>
                <a:ext cx="4196130" cy="1450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solidFill>
                      <a:schemeClr val="tx1"/>
                    </a:solidFill>
                  </a:rPr>
                  <a:t>Big Classroom</a:t>
                </a:r>
              </a:p>
            </p:txBody>
          </p:sp>
          <p:cxnSp>
            <p:nvCxnSpPr>
              <p:cNvPr id="64" name="Straight Connector 63"/>
              <p:cNvCxnSpPr/>
              <p:nvPr/>
            </p:nvCxnSpPr>
            <p:spPr>
              <a:xfrm>
                <a:off x="7772399" y="4655527"/>
                <a:ext cx="1371600" cy="6198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399" y="5341327"/>
                <a:ext cx="687998" cy="6462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457101" y="5328168"/>
                <a:ext cx="687998" cy="6462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98991" y="925253"/>
                <a:ext cx="17079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655090" y="925253"/>
                <a:ext cx="24889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978645" y="924168"/>
                <a:ext cx="731956" cy="3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3886" y="890125"/>
                <a:ext cx="1376395" cy="308881"/>
              </a:xfrm>
              <a:prstGeom prst="rect">
                <a:avLst/>
              </a:prstGeom>
              <a:noFill/>
            </p:spPr>
            <p:txBody>
              <a:bodyPr wrap="none" rtlCol="0">
                <a:spAutoFit/>
              </a:bodyPr>
              <a:lstStyle/>
              <a:p>
                <a:r>
                  <a:rPr lang="en-US" sz="800" dirty="0"/>
                  <a:t>MSB Entrance</a:t>
                </a:r>
              </a:p>
            </p:txBody>
          </p:sp>
          <p:sp>
            <p:nvSpPr>
              <p:cNvPr id="75" name="TextBox 74"/>
              <p:cNvSpPr txBox="1"/>
              <p:nvPr/>
            </p:nvSpPr>
            <p:spPr>
              <a:xfrm>
                <a:off x="7772400" y="884518"/>
                <a:ext cx="984400" cy="308881"/>
              </a:xfrm>
              <a:prstGeom prst="rect">
                <a:avLst/>
              </a:prstGeom>
              <a:noFill/>
            </p:spPr>
            <p:txBody>
              <a:bodyPr wrap="none" rtlCol="0">
                <a:spAutoFit/>
              </a:bodyPr>
              <a:lstStyle/>
              <a:p>
                <a:r>
                  <a:rPr lang="en-US" sz="800" dirty="0"/>
                  <a:t>MSB Exit</a:t>
                </a:r>
              </a:p>
            </p:txBody>
          </p:sp>
          <p:cxnSp>
            <p:nvCxnSpPr>
              <p:cNvPr id="80" name="Straight Connector 79"/>
              <p:cNvCxnSpPr/>
              <p:nvPr/>
            </p:nvCxnSpPr>
            <p:spPr>
              <a:xfrm>
                <a:off x="8071338" y="1465179"/>
                <a:ext cx="1072662" cy="1125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69102" y="2618422"/>
                <a:ext cx="1343729" cy="16876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4416" y="4324058"/>
                <a:ext cx="1762816" cy="16503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2220" y="2782769"/>
                <a:ext cx="1739207" cy="15034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692768" y="3686071"/>
                <a:ext cx="456605" cy="302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3770201" y="3653229"/>
                <a:ext cx="1411527" cy="364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3261948" y="3273571"/>
                <a:ext cx="877033" cy="34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00" dirty="0">
                    <a:solidFill>
                      <a:schemeClr val="tx1"/>
                    </a:solidFill>
                  </a:rPr>
                  <a:t>Check-In Tables</a:t>
                </a:r>
              </a:p>
            </p:txBody>
          </p:sp>
        </p:grpSp>
        <p:cxnSp>
          <p:nvCxnSpPr>
            <p:cNvPr id="197" name="Straight Connector 196"/>
            <p:cNvCxnSpPr/>
            <p:nvPr/>
          </p:nvCxnSpPr>
          <p:spPr>
            <a:xfrm>
              <a:off x="7863739" y="3792860"/>
              <a:ext cx="344286" cy="6532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3" name="Shape 183"/>
          <p:cNvSpPr txBox="1">
            <a:spLocks noGrp="1"/>
          </p:cNvSpPr>
          <p:nvPr>
            <p:ph type="title"/>
          </p:nvPr>
        </p:nvSpPr>
        <p:spPr>
          <a:xfrm>
            <a:off x="552041" y="492270"/>
            <a:ext cx="8229600" cy="58955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2800" b="1" dirty="0">
                <a:solidFill>
                  <a:schemeClr val="dk1"/>
                </a:solidFill>
              </a:rPr>
              <a:t>RSOI / In-Processing</a:t>
            </a:r>
          </a:p>
        </p:txBody>
      </p:sp>
      <p:sp>
        <p:nvSpPr>
          <p:cNvPr id="76" name="TextBox 75"/>
          <p:cNvSpPr txBox="1"/>
          <p:nvPr/>
        </p:nvSpPr>
        <p:spPr>
          <a:xfrm>
            <a:off x="8845778" y="6562519"/>
            <a:ext cx="3048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7</a:t>
            </a:r>
          </a:p>
        </p:txBody>
      </p:sp>
      <p:sp>
        <p:nvSpPr>
          <p:cNvPr id="78" name="TextBox 77"/>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06 APR 22</a:t>
            </a:r>
          </a:p>
        </p:txBody>
      </p:sp>
      <p:pic>
        <p:nvPicPr>
          <p:cNvPr id="5" name="Picture 4">
            <a:extLst>
              <a:ext uri="{FF2B5EF4-FFF2-40B4-BE49-F238E27FC236}">
                <a16:creationId xmlns:a16="http://schemas.microsoft.com/office/drawing/2014/main" id="{9DFE65F8-0522-49A3-AA38-B3C264DD3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380" y="1308801"/>
            <a:ext cx="3174287" cy="3539332"/>
          </a:xfrm>
          <a:prstGeom prst="rect">
            <a:avLst/>
          </a:prstGeom>
        </p:spPr>
      </p:pic>
    </p:spTree>
    <p:extLst>
      <p:ext uri="{BB962C8B-B14F-4D97-AF65-F5344CB8AC3E}">
        <p14:creationId xmlns:p14="http://schemas.microsoft.com/office/powerpoint/2010/main" val="115525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3"/>
          <p:cNvSpPr txBox="1">
            <a:spLocks noGrp="1"/>
          </p:cNvSpPr>
          <p:nvPr>
            <p:ph type="title"/>
          </p:nvPr>
        </p:nvSpPr>
        <p:spPr>
          <a:xfrm>
            <a:off x="457200" y="541929"/>
            <a:ext cx="8229600" cy="58955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2800" b="1" dirty="0">
                <a:solidFill>
                  <a:schemeClr val="dk1"/>
                </a:solidFill>
              </a:rPr>
              <a:t>Final Billeting Plan</a:t>
            </a:r>
          </a:p>
        </p:txBody>
      </p:sp>
      <p:sp>
        <p:nvSpPr>
          <p:cNvPr id="15" name="TextBox 14"/>
          <p:cNvSpPr txBox="1"/>
          <p:nvPr/>
        </p:nvSpPr>
        <p:spPr>
          <a:xfrm>
            <a:off x="727864" y="2563013"/>
            <a:ext cx="8270314" cy="3354765"/>
          </a:xfrm>
          <a:prstGeom prst="rect">
            <a:avLst/>
          </a:prstGeom>
          <a:noFill/>
        </p:spPr>
        <p:txBody>
          <a:bodyPr wrap="square" rtlCol="0">
            <a:spAutoFit/>
          </a:bodyPr>
          <a:lstStyle/>
          <a:p>
            <a:r>
              <a:rPr lang="en-US" sz="1600" u="sng" dirty="0"/>
              <a:t>Address:</a:t>
            </a:r>
          </a:p>
          <a:p>
            <a:r>
              <a:rPr lang="en-US" sz="1600" dirty="0"/>
              <a:t>National Guard Armory: 200 Iowa St, Lawrence, KS 66046	</a:t>
            </a:r>
          </a:p>
          <a:p>
            <a:endParaRPr lang="en-US" sz="1600" dirty="0"/>
          </a:p>
          <a:p>
            <a:endParaRPr lang="en-US" sz="1600" b="1" dirty="0"/>
          </a:p>
          <a:p>
            <a:endParaRPr lang="en-US" sz="1600" b="1" dirty="0"/>
          </a:p>
          <a:p>
            <a:endParaRPr lang="en-US" sz="1600" b="1" dirty="0"/>
          </a:p>
          <a:p>
            <a:endParaRPr lang="en-US" sz="1600" b="1" dirty="0"/>
          </a:p>
          <a:p>
            <a:r>
              <a:rPr lang="en-US" sz="1600" b="1" dirty="0"/>
              <a:t>Notes: </a:t>
            </a:r>
          </a:p>
          <a:p>
            <a:pPr marL="285750" indent="-285750">
              <a:buFont typeface="Arial" panose="020B0604020202020204" pitchFamily="34" charset="0"/>
              <a:buChar char="•"/>
            </a:pPr>
            <a:r>
              <a:rPr lang="en-US" dirty="0"/>
              <a:t>For those staying at the NG Armory – </a:t>
            </a:r>
            <a:r>
              <a:rPr lang="en-US" b="1" dirty="0"/>
              <a:t>you must clear </a:t>
            </a:r>
            <a:r>
              <a:rPr lang="en-US" dirty="0"/>
              <a:t>with KU </a:t>
            </a:r>
            <a:r>
              <a:rPr lang="en-US" b="1" dirty="0"/>
              <a:t>BEFORE</a:t>
            </a:r>
            <a:r>
              <a:rPr lang="en-US" dirty="0"/>
              <a:t> departing the Armory. Failure to clear may result in DQ. KU Representative will be at the Armory starting at 080415APR23. </a:t>
            </a:r>
          </a:p>
          <a:p>
            <a:pPr marL="285750" indent="-285750">
              <a:buFont typeface="Arial" panose="020B0604020202020204" pitchFamily="34" charset="0"/>
              <a:buChar char="•"/>
            </a:pPr>
            <a:r>
              <a:rPr lang="en-US" dirty="0"/>
              <a:t>KU Representative will lock the Armory NLT 080900APR23 and will not return until 1700. </a:t>
            </a:r>
          </a:p>
          <a:p>
            <a:pPr marL="285750" indent="-285750">
              <a:buFont typeface="Arial" panose="020B0604020202020204" pitchFamily="34" charset="0"/>
              <a:buChar char="•"/>
            </a:pPr>
            <a:r>
              <a:rPr lang="en-US" dirty="0"/>
              <a:t>If you are staying until 9APR23. You must be clear of the Armory NLT 090900APR23. </a:t>
            </a:r>
          </a:p>
          <a:p>
            <a:pPr marL="285750" indent="-285750">
              <a:buFont typeface="Arial" panose="020B0604020202020204" pitchFamily="34" charset="0"/>
              <a:buChar char="•"/>
            </a:pPr>
            <a:r>
              <a:rPr lang="en-US" dirty="0"/>
              <a:t>KU Representative for Armory POC: 913-775-1847</a:t>
            </a:r>
          </a:p>
        </p:txBody>
      </p:sp>
      <p:graphicFrame>
        <p:nvGraphicFramePr>
          <p:cNvPr id="5" name="Table 4"/>
          <p:cNvGraphicFramePr>
            <a:graphicFrameLocks noGrp="1"/>
          </p:cNvGraphicFramePr>
          <p:nvPr>
            <p:extLst>
              <p:ext uri="{D42A27DB-BD31-4B8C-83A1-F6EECF244321}">
                <p14:modId xmlns:p14="http://schemas.microsoft.com/office/powerpoint/2010/main" val="1729104458"/>
              </p:ext>
            </p:extLst>
          </p:nvPr>
        </p:nvGraphicFramePr>
        <p:xfrm>
          <a:off x="796310" y="1482344"/>
          <a:ext cx="7391400" cy="557652"/>
        </p:xfrm>
        <a:graphic>
          <a:graphicData uri="http://schemas.openxmlformats.org/drawingml/2006/table">
            <a:tbl>
              <a:tblPr/>
              <a:tblGrid>
                <a:gridCol w="31369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283332">
                <a:tc>
                  <a:txBody>
                    <a:bodyPr/>
                    <a:lstStyle/>
                    <a:p>
                      <a:pPr algn="ctr" fontAlgn="b"/>
                      <a:r>
                        <a:rPr lang="en-US" sz="1800" b="1" i="0" u="none" strike="noStrike" dirty="0">
                          <a:solidFill>
                            <a:srgbClr val="000000"/>
                          </a:solidFill>
                          <a:effectLst/>
                          <a:latin typeface="Arial" panose="020B0604020202020204" pitchFamily="34" charset="0"/>
                        </a:rPr>
                        <a:t>Lodging: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Schools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Cadets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0025">
                <a:tc>
                  <a:txBody>
                    <a:bodyPr/>
                    <a:lstStyle/>
                    <a:p>
                      <a:pPr algn="ctr" fontAlgn="b"/>
                      <a:r>
                        <a:rPr lang="en-US" sz="1800" b="0" i="0" u="none" strike="noStrike" dirty="0">
                          <a:solidFill>
                            <a:srgbClr val="000000"/>
                          </a:solidFill>
                          <a:effectLst/>
                          <a:latin typeface="Arial" panose="020B0604020202020204" pitchFamily="34" charset="0"/>
                        </a:rPr>
                        <a:t>Armory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8845778" y="6562519"/>
            <a:ext cx="3048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8</a:t>
            </a:r>
          </a:p>
        </p:txBody>
      </p:sp>
      <p:sp>
        <p:nvSpPr>
          <p:cNvPr id="17" name="TextBox 16"/>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09 APR 21</a:t>
            </a:r>
          </a:p>
        </p:txBody>
      </p:sp>
      <p:pic>
        <p:nvPicPr>
          <p:cNvPr id="3" name="Picture 2">
            <a:extLst>
              <a:ext uri="{FF2B5EF4-FFF2-40B4-BE49-F238E27FC236}">
                <a16:creationId xmlns:a16="http://schemas.microsoft.com/office/drawing/2014/main" id="{5DAEAE74-A6D6-41C1-9EE3-F5623C613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861" y="2563013"/>
            <a:ext cx="1456275" cy="1448103"/>
          </a:xfrm>
          <a:prstGeom prst="rect">
            <a:avLst/>
          </a:prstGeom>
        </p:spPr>
      </p:pic>
      <p:sp>
        <p:nvSpPr>
          <p:cNvPr id="4" name="TextBox 3">
            <a:extLst>
              <a:ext uri="{FF2B5EF4-FFF2-40B4-BE49-F238E27FC236}">
                <a16:creationId xmlns:a16="http://schemas.microsoft.com/office/drawing/2014/main" id="{E8509CD5-925C-4B8B-BBB1-CC593CFFD144}"/>
              </a:ext>
            </a:extLst>
          </p:cNvPr>
          <p:cNvSpPr txBox="1"/>
          <p:nvPr/>
        </p:nvSpPr>
        <p:spPr>
          <a:xfrm>
            <a:off x="6893549" y="4006747"/>
            <a:ext cx="1588897" cy="307777"/>
          </a:xfrm>
          <a:prstGeom prst="rect">
            <a:avLst/>
          </a:prstGeom>
          <a:noFill/>
        </p:spPr>
        <p:txBody>
          <a:bodyPr wrap="none" rtlCol="0">
            <a:spAutoFit/>
          </a:bodyPr>
          <a:lstStyle/>
          <a:p>
            <a:r>
              <a:rPr lang="en-US" dirty="0"/>
              <a:t>Driving Directions</a:t>
            </a:r>
          </a:p>
        </p:txBody>
      </p:sp>
    </p:spTree>
    <p:extLst>
      <p:ext uri="{BB962C8B-B14F-4D97-AF65-F5344CB8AC3E}">
        <p14:creationId xmlns:p14="http://schemas.microsoft.com/office/powerpoint/2010/main" val="334363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3"/>
          <p:cNvSpPr txBox="1">
            <a:spLocks noGrp="1"/>
          </p:cNvSpPr>
          <p:nvPr>
            <p:ph type="title"/>
          </p:nvPr>
        </p:nvSpPr>
        <p:spPr>
          <a:xfrm>
            <a:off x="457200" y="541929"/>
            <a:ext cx="8229600" cy="58955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2800" b="1" dirty="0">
                <a:solidFill>
                  <a:schemeClr val="dk1"/>
                </a:solidFill>
              </a:rPr>
              <a:t>MAPS and DIRECTIONS</a:t>
            </a:r>
          </a:p>
        </p:txBody>
      </p:sp>
      <p:sp>
        <p:nvSpPr>
          <p:cNvPr id="3" name="TextBox 2"/>
          <p:cNvSpPr txBox="1"/>
          <p:nvPr/>
        </p:nvSpPr>
        <p:spPr>
          <a:xfrm>
            <a:off x="4341276" y="4514349"/>
            <a:ext cx="4612452" cy="1785104"/>
          </a:xfrm>
          <a:prstGeom prst="rect">
            <a:avLst/>
          </a:prstGeom>
          <a:noFill/>
        </p:spPr>
        <p:txBody>
          <a:bodyPr wrap="square" rtlCol="0">
            <a:spAutoFit/>
          </a:bodyPr>
          <a:lstStyle/>
          <a:p>
            <a:r>
              <a:rPr lang="en-US" sz="1100" dirty="0"/>
              <a:t>- Head Southwest on McDonald Dr. toward W 4</a:t>
            </a:r>
            <a:r>
              <a:rPr lang="en-US" sz="1100" baseline="30000" dirty="0"/>
              <a:t>th</a:t>
            </a:r>
            <a:r>
              <a:rPr lang="en-US" sz="1100" dirty="0"/>
              <a:t> St.</a:t>
            </a:r>
          </a:p>
          <a:p>
            <a:pPr marL="171450" indent="-171450">
              <a:buFontTx/>
              <a:buChar char="-"/>
            </a:pPr>
            <a:r>
              <a:rPr lang="en-US" sz="1100" dirty="0"/>
              <a:t>Keep left to continue toward Iowa Street</a:t>
            </a:r>
          </a:p>
          <a:p>
            <a:pPr marL="171450" indent="-171450">
              <a:buFontTx/>
              <a:buChar char="-"/>
            </a:pPr>
            <a:r>
              <a:rPr lang="en-US" sz="1100" dirty="0"/>
              <a:t>Slight Right onto Iowa St. pass by Commerce Bank (on the right in .4mi)</a:t>
            </a:r>
          </a:p>
          <a:p>
            <a:pPr marL="171450" indent="-171450">
              <a:buFontTx/>
              <a:buChar char="-"/>
            </a:pPr>
            <a:r>
              <a:rPr lang="en-US" sz="1100" dirty="0"/>
              <a:t>Turn Right onto Clinton Parkway</a:t>
            </a:r>
          </a:p>
          <a:p>
            <a:pPr marL="171450" indent="-171450">
              <a:buFontTx/>
              <a:buChar char="-"/>
            </a:pPr>
            <a:r>
              <a:rPr lang="en-US" sz="1100" dirty="0"/>
              <a:t>At the traffic circle, continue straight onto N 1400 </a:t>
            </a:r>
            <a:r>
              <a:rPr lang="en-US" sz="1100" dirty="0" err="1"/>
              <a:t>rd</a:t>
            </a:r>
            <a:r>
              <a:rPr lang="en-US" sz="1100" dirty="0"/>
              <a:t>/ Clinton Parkway continue to follow Clinton Parkway.</a:t>
            </a:r>
          </a:p>
          <a:p>
            <a:pPr marL="171450" indent="-171450">
              <a:buFontTx/>
              <a:buChar char="-"/>
            </a:pPr>
            <a:r>
              <a:rPr lang="en-US" sz="1100" dirty="0"/>
              <a:t>Turn left onto E 900</a:t>
            </a:r>
            <a:r>
              <a:rPr lang="en-US" sz="1100" baseline="30000" dirty="0"/>
              <a:t>th</a:t>
            </a:r>
            <a:r>
              <a:rPr lang="en-US" sz="1100" dirty="0"/>
              <a:t> Rd</a:t>
            </a:r>
          </a:p>
          <a:p>
            <a:pPr marL="171450" indent="-171450">
              <a:buFontTx/>
              <a:buChar char="-"/>
            </a:pPr>
            <a:r>
              <a:rPr lang="en-US" sz="1100" dirty="0"/>
              <a:t>Turn left onto E 902 RD</a:t>
            </a:r>
          </a:p>
          <a:p>
            <a:pPr marL="171450" indent="-171450">
              <a:buFontTx/>
              <a:buChar char="-"/>
            </a:pPr>
            <a:r>
              <a:rPr lang="en-US" sz="1100" dirty="0"/>
              <a:t>Turn left</a:t>
            </a:r>
          </a:p>
        </p:txBody>
      </p:sp>
      <p:sp>
        <p:nvSpPr>
          <p:cNvPr id="9" name="TextBox 8"/>
          <p:cNvSpPr txBox="1"/>
          <p:nvPr/>
        </p:nvSpPr>
        <p:spPr>
          <a:xfrm>
            <a:off x="4643809" y="1000683"/>
            <a:ext cx="2452798" cy="430887"/>
          </a:xfrm>
          <a:prstGeom prst="rect">
            <a:avLst/>
          </a:prstGeom>
          <a:noFill/>
        </p:spPr>
        <p:txBody>
          <a:bodyPr wrap="square" rtlCol="0">
            <a:spAutoFit/>
          </a:bodyPr>
          <a:lstStyle/>
          <a:p>
            <a:pPr algn="ctr"/>
            <a:r>
              <a:rPr lang="en-US" sz="1100" dirty="0"/>
              <a:t>Armory to Sesquicentennial Point</a:t>
            </a:r>
          </a:p>
          <a:p>
            <a:pPr algn="ctr"/>
            <a:r>
              <a:rPr lang="en-US" sz="1100" b="1" dirty="0"/>
              <a:t>About a 15 minute drive</a:t>
            </a:r>
          </a:p>
        </p:txBody>
      </p:sp>
      <p:sp>
        <p:nvSpPr>
          <p:cNvPr id="12" name="TextBox 11"/>
          <p:cNvSpPr txBox="1"/>
          <p:nvPr/>
        </p:nvSpPr>
        <p:spPr>
          <a:xfrm>
            <a:off x="600228" y="1046849"/>
            <a:ext cx="2496995" cy="430887"/>
          </a:xfrm>
          <a:prstGeom prst="rect">
            <a:avLst/>
          </a:prstGeom>
          <a:noFill/>
        </p:spPr>
        <p:txBody>
          <a:bodyPr wrap="square" rtlCol="0">
            <a:spAutoFit/>
          </a:bodyPr>
          <a:lstStyle/>
          <a:p>
            <a:pPr algn="ctr"/>
            <a:r>
              <a:rPr lang="en-US" sz="1100" dirty="0"/>
              <a:t>MSB to National Guard Armory</a:t>
            </a:r>
          </a:p>
          <a:p>
            <a:pPr algn="ctr"/>
            <a:r>
              <a:rPr lang="en-US" sz="1100" b="1" dirty="0"/>
              <a:t>About a 7 minute drive</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2893" y="1457611"/>
            <a:ext cx="2272352" cy="2571750"/>
          </a:xfrm>
          <a:prstGeom prst="rect">
            <a:avLst/>
          </a:prstGeom>
        </p:spPr>
      </p:pic>
      <p:sp>
        <p:nvSpPr>
          <p:cNvPr id="14" name="TextBox 13"/>
          <p:cNvSpPr txBox="1"/>
          <p:nvPr/>
        </p:nvSpPr>
        <p:spPr>
          <a:xfrm>
            <a:off x="637624" y="4356585"/>
            <a:ext cx="2722728" cy="1107996"/>
          </a:xfrm>
          <a:prstGeom prst="rect">
            <a:avLst/>
          </a:prstGeom>
          <a:noFill/>
        </p:spPr>
        <p:txBody>
          <a:bodyPr wrap="square" rtlCol="0">
            <a:spAutoFit/>
          </a:bodyPr>
          <a:lstStyle/>
          <a:p>
            <a:r>
              <a:rPr lang="en-US" sz="1100" dirty="0"/>
              <a:t>-Turn Right onto Sunnyside Ave</a:t>
            </a:r>
          </a:p>
          <a:p>
            <a:r>
              <a:rPr lang="en-US" sz="1100" dirty="0"/>
              <a:t>-Turn Left onto W 15</a:t>
            </a:r>
            <a:r>
              <a:rPr lang="en-US" sz="1100" baseline="30000" dirty="0"/>
              <a:t>th</a:t>
            </a:r>
            <a:r>
              <a:rPr lang="en-US" sz="1100" dirty="0"/>
              <a:t> St</a:t>
            </a:r>
          </a:p>
          <a:p>
            <a:r>
              <a:rPr lang="en-US" sz="1100" dirty="0"/>
              <a:t>-Turn Right onto Iowa St</a:t>
            </a:r>
          </a:p>
          <a:p>
            <a:r>
              <a:rPr lang="en-US" sz="1100" dirty="0"/>
              <a:t>-Go under 6</a:t>
            </a:r>
            <a:r>
              <a:rPr lang="en-US" sz="1100" baseline="30000" dirty="0"/>
              <a:t>th</a:t>
            </a:r>
            <a:r>
              <a:rPr lang="en-US" sz="1100" dirty="0"/>
              <a:t> Ave overpass</a:t>
            </a:r>
          </a:p>
          <a:p>
            <a:r>
              <a:rPr lang="en-US" sz="1100" dirty="0"/>
              <a:t>-Continue on McDonald </a:t>
            </a:r>
            <a:r>
              <a:rPr lang="en-US" sz="1100" dirty="0" err="1"/>
              <a:t>Dr</a:t>
            </a:r>
            <a:endParaRPr lang="en-US" sz="1100" dirty="0"/>
          </a:p>
          <a:p>
            <a:r>
              <a:rPr lang="en-US" sz="1100" dirty="0"/>
              <a:t>-Turn Left on W 2</a:t>
            </a:r>
            <a:r>
              <a:rPr lang="en-US" sz="1100" baseline="30000" dirty="0"/>
              <a:t>nd</a:t>
            </a:r>
            <a:r>
              <a:rPr lang="en-US" sz="1100" dirty="0"/>
              <a:t> St</a:t>
            </a:r>
          </a:p>
        </p:txBody>
      </p:sp>
      <p:sp>
        <p:nvSpPr>
          <p:cNvPr id="15" name="TextBox 14"/>
          <p:cNvSpPr txBox="1"/>
          <p:nvPr/>
        </p:nvSpPr>
        <p:spPr>
          <a:xfrm>
            <a:off x="-12357" y="5591567"/>
            <a:ext cx="9034820" cy="861774"/>
          </a:xfrm>
          <a:prstGeom prst="rect">
            <a:avLst/>
          </a:prstGeom>
          <a:noFill/>
        </p:spPr>
        <p:txBody>
          <a:bodyPr wrap="square" rtlCol="0">
            <a:spAutoFit/>
          </a:bodyPr>
          <a:lstStyle/>
          <a:p>
            <a:r>
              <a:rPr lang="en-US" sz="1000" u="sng" dirty="0"/>
              <a:t>Addresses:</a:t>
            </a:r>
          </a:p>
          <a:p>
            <a:r>
              <a:rPr lang="en-US" sz="1000" dirty="0"/>
              <a:t>MSB: 1520 Summerfield Hall Dr, Lawrence, KS 66045</a:t>
            </a:r>
          </a:p>
          <a:p>
            <a:r>
              <a:rPr lang="en-US" sz="1000" b="1" dirty="0"/>
              <a:t>Sesquicentennial Point (in google maps) or Follow QR Code</a:t>
            </a:r>
          </a:p>
          <a:p>
            <a:r>
              <a:rPr lang="en-US" sz="1000" b="1" dirty="0"/>
              <a:t>        *NOTE: </a:t>
            </a:r>
            <a:r>
              <a:rPr lang="en-US" sz="1000" dirty="0"/>
              <a:t>this takes you to the TOC</a:t>
            </a:r>
            <a:endParaRPr lang="en-US" sz="1000" b="1" dirty="0"/>
          </a:p>
          <a:p>
            <a:r>
              <a:rPr lang="en-US" sz="1000" dirty="0"/>
              <a:t>National Guard Armory: </a:t>
            </a:r>
            <a:r>
              <a:rPr lang="en-US" sz="1000" b="1" dirty="0"/>
              <a:t>200 Iowa St, Lawrence, KS 66046</a:t>
            </a:r>
            <a:r>
              <a:rPr lang="en-US" sz="1000" dirty="0"/>
              <a:t>	</a:t>
            </a:r>
          </a:p>
        </p:txBody>
      </p:sp>
      <p:sp>
        <p:nvSpPr>
          <p:cNvPr id="16" name="TextBox 15"/>
          <p:cNvSpPr txBox="1"/>
          <p:nvPr/>
        </p:nvSpPr>
        <p:spPr>
          <a:xfrm>
            <a:off x="8845778" y="6562519"/>
            <a:ext cx="3048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9</a:t>
            </a:r>
          </a:p>
        </p:txBody>
      </p:sp>
      <p:sp>
        <p:nvSpPr>
          <p:cNvPr id="17" name="TextBox 16"/>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06 APR 22</a:t>
            </a:r>
          </a:p>
        </p:txBody>
      </p:sp>
      <p:pic>
        <p:nvPicPr>
          <p:cNvPr id="19" name="Picture 18" descr="A picture containing diagram&#10;&#10;Description automatically generated">
            <a:extLst>
              <a:ext uri="{FF2B5EF4-FFF2-40B4-BE49-F238E27FC236}">
                <a16:creationId xmlns:a16="http://schemas.microsoft.com/office/drawing/2014/main" id="{C863BDB9-C8EC-465D-BB12-65C8F251F8E3}"/>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643809" y="1408493"/>
            <a:ext cx="3264082" cy="2985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155CE790-3AFE-4FAE-8A8C-AD458D51F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7567" y="2024796"/>
            <a:ext cx="1518573" cy="1509855"/>
          </a:xfrm>
          <a:prstGeom prst="rect">
            <a:avLst/>
          </a:prstGeom>
        </p:spPr>
      </p:pic>
      <p:sp>
        <p:nvSpPr>
          <p:cNvPr id="2" name="Down Arrow 1"/>
          <p:cNvSpPr/>
          <p:nvPr/>
        </p:nvSpPr>
        <p:spPr>
          <a:xfrm rot="11301461">
            <a:off x="3496070" y="3654460"/>
            <a:ext cx="513117" cy="218388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91891" y="3628765"/>
            <a:ext cx="1544782" cy="885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4491590" y="4386592"/>
            <a:ext cx="1399633" cy="169277"/>
          </a:xfrm>
          <a:prstGeom prst="rect">
            <a:avLst/>
          </a:prstGeom>
          <a:noFill/>
        </p:spPr>
        <p:txBody>
          <a:bodyPr wrap="square" rtlCol="0">
            <a:spAutoFit/>
          </a:bodyPr>
          <a:lstStyle/>
          <a:p>
            <a:pPr algn="ctr"/>
            <a:r>
              <a:rPr lang="en-US" sz="500" dirty="0"/>
              <a:t>Area highlighted in next slide</a:t>
            </a:r>
            <a:endParaRPr lang="en-US" sz="500" b="1" dirty="0"/>
          </a:p>
        </p:txBody>
      </p:sp>
    </p:spTree>
    <p:extLst>
      <p:ext uri="{BB962C8B-B14F-4D97-AF65-F5344CB8AC3E}">
        <p14:creationId xmlns:p14="http://schemas.microsoft.com/office/powerpoint/2010/main" val="521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3"/>
          <p:cNvSpPr txBox="1">
            <a:spLocks noGrp="1"/>
          </p:cNvSpPr>
          <p:nvPr>
            <p:ph type="title"/>
          </p:nvPr>
        </p:nvSpPr>
        <p:spPr>
          <a:xfrm>
            <a:off x="336550" y="515492"/>
            <a:ext cx="8229600" cy="343338"/>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2400" b="1" dirty="0">
                <a:solidFill>
                  <a:schemeClr val="dk1"/>
                </a:solidFill>
              </a:rPr>
              <a:t>Map of Sesquicentennial Point Park</a:t>
            </a:r>
          </a:p>
        </p:txBody>
      </p:sp>
      <p:pic>
        <p:nvPicPr>
          <p:cNvPr id="9" name="Picture 8">
            <a:extLst>
              <a:ext uri="{FF2B5EF4-FFF2-40B4-BE49-F238E27FC236}">
                <a16:creationId xmlns:a16="http://schemas.microsoft.com/office/drawing/2014/main" id="{DC1EA1C9-2B31-4B0D-A682-57E745AE31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216" y="882700"/>
            <a:ext cx="8701548" cy="5553397"/>
          </a:xfrm>
          <a:prstGeom prst="rect">
            <a:avLst/>
          </a:prstGeom>
        </p:spPr>
      </p:pic>
      <p:sp>
        <p:nvSpPr>
          <p:cNvPr id="13" name="Rectangle 12">
            <a:extLst>
              <a:ext uri="{FF2B5EF4-FFF2-40B4-BE49-F238E27FC236}">
                <a16:creationId xmlns:a16="http://schemas.microsoft.com/office/drawing/2014/main" id="{396B1E3C-EDC9-4ED5-94E4-E8068C76AC69}"/>
              </a:ext>
            </a:extLst>
          </p:cNvPr>
          <p:cNvSpPr/>
          <p:nvPr/>
        </p:nvSpPr>
        <p:spPr>
          <a:xfrm>
            <a:off x="306126" y="4265590"/>
            <a:ext cx="2280742" cy="2114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grpSp>
        <p:nvGrpSpPr>
          <p:cNvPr id="4" name="Group 3"/>
          <p:cNvGrpSpPr/>
          <p:nvPr/>
        </p:nvGrpSpPr>
        <p:grpSpPr>
          <a:xfrm>
            <a:off x="8566150" y="44978"/>
            <a:ext cx="348600" cy="650100"/>
            <a:chOff x="8566150" y="44978"/>
            <a:chExt cx="348600" cy="650100"/>
          </a:xfrm>
        </p:grpSpPr>
        <p:sp>
          <p:nvSpPr>
            <p:cNvPr id="18" name="Shape 306"/>
            <p:cNvSpPr/>
            <p:nvPr/>
          </p:nvSpPr>
          <p:spPr>
            <a:xfrm>
              <a:off x="8566150" y="44978"/>
              <a:ext cx="348600" cy="650100"/>
            </a:xfrm>
            <a:prstGeom prst="up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xtBox 2"/>
            <p:cNvSpPr txBox="1"/>
            <p:nvPr/>
          </p:nvSpPr>
          <p:spPr>
            <a:xfrm>
              <a:off x="8584829" y="353589"/>
              <a:ext cx="296029" cy="307777"/>
            </a:xfrm>
            <a:prstGeom prst="rect">
              <a:avLst/>
            </a:prstGeom>
            <a:noFill/>
          </p:spPr>
          <p:txBody>
            <a:bodyPr wrap="square" rtlCol="0">
              <a:spAutoFit/>
            </a:bodyPr>
            <a:lstStyle/>
            <a:p>
              <a:r>
                <a:rPr lang="en-US" b="1" dirty="0">
                  <a:solidFill>
                    <a:schemeClr val="bg1"/>
                  </a:solidFill>
                </a:rPr>
                <a:t>N</a:t>
              </a:r>
            </a:p>
          </p:txBody>
        </p:sp>
      </p:grpSp>
      <p:sp>
        <p:nvSpPr>
          <p:cNvPr id="5" name="Freeform 4"/>
          <p:cNvSpPr/>
          <p:nvPr/>
        </p:nvSpPr>
        <p:spPr>
          <a:xfrm>
            <a:off x="5782429" y="2348495"/>
            <a:ext cx="3091856" cy="1841957"/>
          </a:xfrm>
          <a:custGeom>
            <a:avLst/>
            <a:gdLst>
              <a:gd name="connsiteX0" fmla="*/ 0 w 3091856"/>
              <a:gd name="connsiteY0" fmla="*/ 0 h 1841957"/>
              <a:gd name="connsiteX1" fmla="*/ 52627 w 3091856"/>
              <a:gd name="connsiteY1" fmla="*/ 13157 h 1841957"/>
              <a:gd name="connsiteX2" fmla="*/ 72362 w 3091856"/>
              <a:gd name="connsiteY2" fmla="*/ 26314 h 1841957"/>
              <a:gd name="connsiteX3" fmla="*/ 92098 w 3091856"/>
              <a:gd name="connsiteY3" fmla="*/ 32892 h 1841957"/>
              <a:gd name="connsiteX4" fmla="*/ 118411 w 3091856"/>
              <a:gd name="connsiteY4" fmla="*/ 46049 h 1841957"/>
              <a:gd name="connsiteX5" fmla="*/ 157882 w 3091856"/>
              <a:gd name="connsiteY5" fmla="*/ 59206 h 1841957"/>
              <a:gd name="connsiteX6" fmla="*/ 177617 w 3091856"/>
              <a:gd name="connsiteY6" fmla="*/ 72363 h 1841957"/>
              <a:gd name="connsiteX7" fmla="*/ 223666 w 3091856"/>
              <a:gd name="connsiteY7" fmla="*/ 85519 h 1841957"/>
              <a:gd name="connsiteX8" fmla="*/ 243401 w 3091856"/>
              <a:gd name="connsiteY8" fmla="*/ 98676 h 1841957"/>
              <a:gd name="connsiteX9" fmla="*/ 269715 w 3091856"/>
              <a:gd name="connsiteY9" fmla="*/ 138147 h 1841957"/>
              <a:gd name="connsiteX10" fmla="*/ 282872 w 3091856"/>
              <a:gd name="connsiteY10" fmla="*/ 164460 h 1841957"/>
              <a:gd name="connsiteX11" fmla="*/ 309185 w 3091856"/>
              <a:gd name="connsiteY11" fmla="*/ 190774 h 1841957"/>
              <a:gd name="connsiteX12" fmla="*/ 328921 w 3091856"/>
              <a:gd name="connsiteY12" fmla="*/ 197352 h 1841957"/>
              <a:gd name="connsiteX13" fmla="*/ 355234 w 3091856"/>
              <a:gd name="connsiteY13" fmla="*/ 210509 h 1841957"/>
              <a:gd name="connsiteX14" fmla="*/ 394705 w 3091856"/>
              <a:gd name="connsiteY14" fmla="*/ 223666 h 1841957"/>
              <a:gd name="connsiteX15" fmla="*/ 414440 w 3091856"/>
              <a:gd name="connsiteY15" fmla="*/ 230245 h 1841957"/>
              <a:gd name="connsiteX16" fmla="*/ 440754 w 3091856"/>
              <a:gd name="connsiteY16" fmla="*/ 236823 h 1841957"/>
              <a:gd name="connsiteX17" fmla="*/ 480224 w 3091856"/>
              <a:gd name="connsiteY17" fmla="*/ 249980 h 1841957"/>
              <a:gd name="connsiteX18" fmla="*/ 519695 w 3091856"/>
              <a:gd name="connsiteY18" fmla="*/ 263137 h 1841957"/>
              <a:gd name="connsiteX19" fmla="*/ 539430 w 3091856"/>
              <a:gd name="connsiteY19" fmla="*/ 269715 h 1841957"/>
              <a:gd name="connsiteX20" fmla="*/ 565744 w 3091856"/>
              <a:gd name="connsiteY20" fmla="*/ 276293 h 1841957"/>
              <a:gd name="connsiteX21" fmla="*/ 605214 w 3091856"/>
              <a:gd name="connsiteY21" fmla="*/ 296029 h 1841957"/>
              <a:gd name="connsiteX22" fmla="*/ 624949 w 3091856"/>
              <a:gd name="connsiteY22" fmla="*/ 309186 h 1841957"/>
              <a:gd name="connsiteX23" fmla="*/ 644685 w 3091856"/>
              <a:gd name="connsiteY23" fmla="*/ 315764 h 1841957"/>
              <a:gd name="connsiteX24" fmla="*/ 697312 w 3091856"/>
              <a:gd name="connsiteY24" fmla="*/ 342078 h 1841957"/>
              <a:gd name="connsiteX25" fmla="*/ 717047 w 3091856"/>
              <a:gd name="connsiteY25" fmla="*/ 348656 h 1841957"/>
              <a:gd name="connsiteX26" fmla="*/ 763096 w 3091856"/>
              <a:gd name="connsiteY26" fmla="*/ 368391 h 1841957"/>
              <a:gd name="connsiteX27" fmla="*/ 822302 w 3091856"/>
              <a:gd name="connsiteY27" fmla="*/ 407862 h 1841957"/>
              <a:gd name="connsiteX28" fmla="*/ 842037 w 3091856"/>
              <a:gd name="connsiteY28" fmla="*/ 421019 h 1841957"/>
              <a:gd name="connsiteX29" fmla="*/ 868351 w 3091856"/>
              <a:gd name="connsiteY29" fmla="*/ 434176 h 1841957"/>
              <a:gd name="connsiteX30" fmla="*/ 888086 w 3091856"/>
              <a:gd name="connsiteY30" fmla="*/ 447332 h 1841957"/>
              <a:gd name="connsiteX31" fmla="*/ 927557 w 3091856"/>
              <a:gd name="connsiteY31" fmla="*/ 460489 h 1841957"/>
              <a:gd name="connsiteX32" fmla="*/ 967027 w 3091856"/>
              <a:gd name="connsiteY32" fmla="*/ 486803 h 1841957"/>
              <a:gd name="connsiteX33" fmla="*/ 986762 w 3091856"/>
              <a:gd name="connsiteY33" fmla="*/ 499960 h 1841957"/>
              <a:gd name="connsiteX34" fmla="*/ 1006498 w 3091856"/>
              <a:gd name="connsiteY34" fmla="*/ 519695 h 1841957"/>
              <a:gd name="connsiteX35" fmla="*/ 1032811 w 3091856"/>
              <a:gd name="connsiteY35" fmla="*/ 532852 h 1841957"/>
              <a:gd name="connsiteX36" fmla="*/ 1065703 w 3091856"/>
              <a:gd name="connsiteY36" fmla="*/ 552587 h 1841957"/>
              <a:gd name="connsiteX37" fmla="*/ 1111752 w 3091856"/>
              <a:gd name="connsiteY37" fmla="*/ 585479 h 1841957"/>
              <a:gd name="connsiteX38" fmla="*/ 1131488 w 3091856"/>
              <a:gd name="connsiteY38" fmla="*/ 598636 h 1841957"/>
              <a:gd name="connsiteX39" fmla="*/ 1151223 w 3091856"/>
              <a:gd name="connsiteY39" fmla="*/ 605214 h 1841957"/>
              <a:gd name="connsiteX40" fmla="*/ 1217007 w 3091856"/>
              <a:gd name="connsiteY40" fmla="*/ 651263 h 1841957"/>
              <a:gd name="connsiteX41" fmla="*/ 1236742 w 3091856"/>
              <a:gd name="connsiteY41" fmla="*/ 664420 h 1841957"/>
              <a:gd name="connsiteX42" fmla="*/ 1302526 w 3091856"/>
              <a:gd name="connsiteY42" fmla="*/ 710469 h 1841957"/>
              <a:gd name="connsiteX43" fmla="*/ 1322262 w 3091856"/>
              <a:gd name="connsiteY43" fmla="*/ 723626 h 1841957"/>
              <a:gd name="connsiteX44" fmla="*/ 1341997 w 3091856"/>
              <a:gd name="connsiteY44" fmla="*/ 730204 h 1841957"/>
              <a:gd name="connsiteX45" fmla="*/ 1381467 w 3091856"/>
              <a:gd name="connsiteY45" fmla="*/ 769675 h 1841957"/>
              <a:gd name="connsiteX46" fmla="*/ 1440673 w 3091856"/>
              <a:gd name="connsiteY46" fmla="*/ 809145 h 1841957"/>
              <a:gd name="connsiteX47" fmla="*/ 1460408 w 3091856"/>
              <a:gd name="connsiteY47" fmla="*/ 822302 h 1841957"/>
              <a:gd name="connsiteX48" fmla="*/ 1499879 w 3091856"/>
              <a:gd name="connsiteY48" fmla="*/ 861773 h 1841957"/>
              <a:gd name="connsiteX49" fmla="*/ 1539349 w 3091856"/>
              <a:gd name="connsiteY49" fmla="*/ 888086 h 1841957"/>
              <a:gd name="connsiteX50" fmla="*/ 1578820 w 3091856"/>
              <a:gd name="connsiteY50" fmla="*/ 907822 h 1841957"/>
              <a:gd name="connsiteX51" fmla="*/ 1611712 w 3091856"/>
              <a:gd name="connsiteY51" fmla="*/ 953870 h 1841957"/>
              <a:gd name="connsiteX52" fmla="*/ 1631447 w 3091856"/>
              <a:gd name="connsiteY52" fmla="*/ 973606 h 1841957"/>
              <a:gd name="connsiteX53" fmla="*/ 1657761 w 3091856"/>
              <a:gd name="connsiteY53" fmla="*/ 1019655 h 1841957"/>
              <a:gd name="connsiteX54" fmla="*/ 1664339 w 3091856"/>
              <a:gd name="connsiteY54" fmla="*/ 1039390 h 1841957"/>
              <a:gd name="connsiteX55" fmla="*/ 1677496 w 3091856"/>
              <a:gd name="connsiteY55" fmla="*/ 1065704 h 1841957"/>
              <a:gd name="connsiteX56" fmla="*/ 1684075 w 3091856"/>
              <a:gd name="connsiteY56" fmla="*/ 1085439 h 1841957"/>
              <a:gd name="connsiteX57" fmla="*/ 1697231 w 3091856"/>
              <a:gd name="connsiteY57" fmla="*/ 1105174 h 1841957"/>
              <a:gd name="connsiteX58" fmla="*/ 1723545 w 3091856"/>
              <a:gd name="connsiteY58" fmla="*/ 1151223 h 1841957"/>
              <a:gd name="connsiteX59" fmla="*/ 1743280 w 3091856"/>
              <a:gd name="connsiteY59" fmla="*/ 1170958 h 1841957"/>
              <a:gd name="connsiteX60" fmla="*/ 1756437 w 3091856"/>
              <a:gd name="connsiteY60" fmla="*/ 1190693 h 1841957"/>
              <a:gd name="connsiteX61" fmla="*/ 1795908 w 3091856"/>
              <a:gd name="connsiteY61" fmla="*/ 1217007 h 1841957"/>
              <a:gd name="connsiteX62" fmla="*/ 1835378 w 3091856"/>
              <a:gd name="connsiteY62" fmla="*/ 1236742 h 1841957"/>
              <a:gd name="connsiteX63" fmla="*/ 1841957 w 3091856"/>
              <a:gd name="connsiteY63" fmla="*/ 1256478 h 1841957"/>
              <a:gd name="connsiteX64" fmla="*/ 1861692 w 3091856"/>
              <a:gd name="connsiteY64" fmla="*/ 1263056 h 1841957"/>
              <a:gd name="connsiteX65" fmla="*/ 1881427 w 3091856"/>
              <a:gd name="connsiteY65" fmla="*/ 1276213 h 1841957"/>
              <a:gd name="connsiteX66" fmla="*/ 1901162 w 3091856"/>
              <a:gd name="connsiteY66" fmla="*/ 1295948 h 1841957"/>
              <a:gd name="connsiteX67" fmla="*/ 1920898 w 3091856"/>
              <a:gd name="connsiteY67" fmla="*/ 1302527 h 1841957"/>
              <a:gd name="connsiteX68" fmla="*/ 1940633 w 3091856"/>
              <a:gd name="connsiteY68" fmla="*/ 1315683 h 1841957"/>
              <a:gd name="connsiteX69" fmla="*/ 2006417 w 3091856"/>
              <a:gd name="connsiteY69" fmla="*/ 1335419 h 1841957"/>
              <a:gd name="connsiteX70" fmla="*/ 2032731 w 3091856"/>
              <a:gd name="connsiteY70" fmla="*/ 1348576 h 1841957"/>
              <a:gd name="connsiteX71" fmla="*/ 2072201 w 3091856"/>
              <a:gd name="connsiteY71" fmla="*/ 1361732 h 1841957"/>
              <a:gd name="connsiteX72" fmla="*/ 2137985 w 3091856"/>
              <a:gd name="connsiteY72" fmla="*/ 1388046 h 1841957"/>
              <a:gd name="connsiteX73" fmla="*/ 2157721 w 3091856"/>
              <a:gd name="connsiteY73" fmla="*/ 1394624 h 1841957"/>
              <a:gd name="connsiteX74" fmla="*/ 2177456 w 3091856"/>
              <a:gd name="connsiteY74" fmla="*/ 1407781 h 1841957"/>
              <a:gd name="connsiteX75" fmla="*/ 2203770 w 3091856"/>
              <a:gd name="connsiteY75" fmla="*/ 1414360 h 1841957"/>
              <a:gd name="connsiteX76" fmla="*/ 2243240 w 3091856"/>
              <a:gd name="connsiteY76" fmla="*/ 1440673 h 1841957"/>
              <a:gd name="connsiteX77" fmla="*/ 2269554 w 3091856"/>
              <a:gd name="connsiteY77" fmla="*/ 1466987 h 1841957"/>
              <a:gd name="connsiteX78" fmla="*/ 2309024 w 3091856"/>
              <a:gd name="connsiteY78" fmla="*/ 1499879 h 1841957"/>
              <a:gd name="connsiteX79" fmla="*/ 2315603 w 3091856"/>
              <a:gd name="connsiteY79" fmla="*/ 1519614 h 1841957"/>
              <a:gd name="connsiteX80" fmla="*/ 2322181 w 3091856"/>
              <a:gd name="connsiteY80" fmla="*/ 1565663 h 1841957"/>
              <a:gd name="connsiteX81" fmla="*/ 2407700 w 3091856"/>
              <a:gd name="connsiteY81" fmla="*/ 1578820 h 1841957"/>
              <a:gd name="connsiteX82" fmla="*/ 2434014 w 3091856"/>
              <a:gd name="connsiteY82" fmla="*/ 1585399 h 1841957"/>
              <a:gd name="connsiteX83" fmla="*/ 2480063 w 3091856"/>
              <a:gd name="connsiteY83" fmla="*/ 1591977 h 1841957"/>
              <a:gd name="connsiteX84" fmla="*/ 2526112 w 3091856"/>
              <a:gd name="connsiteY84" fmla="*/ 1605134 h 1841957"/>
              <a:gd name="connsiteX85" fmla="*/ 2552426 w 3091856"/>
              <a:gd name="connsiteY85" fmla="*/ 1611712 h 1841957"/>
              <a:gd name="connsiteX86" fmla="*/ 2572161 w 3091856"/>
              <a:gd name="connsiteY86" fmla="*/ 1618291 h 1841957"/>
              <a:gd name="connsiteX87" fmla="*/ 2605053 w 3091856"/>
              <a:gd name="connsiteY87" fmla="*/ 1624869 h 1841957"/>
              <a:gd name="connsiteX88" fmla="*/ 2644524 w 3091856"/>
              <a:gd name="connsiteY88" fmla="*/ 1644604 h 1841957"/>
              <a:gd name="connsiteX89" fmla="*/ 2670837 w 3091856"/>
              <a:gd name="connsiteY89" fmla="*/ 1657761 h 1841957"/>
              <a:gd name="connsiteX90" fmla="*/ 2723465 w 3091856"/>
              <a:gd name="connsiteY90" fmla="*/ 1670918 h 1841957"/>
              <a:gd name="connsiteX91" fmla="*/ 2776092 w 3091856"/>
              <a:gd name="connsiteY91" fmla="*/ 1697232 h 1841957"/>
              <a:gd name="connsiteX92" fmla="*/ 2795827 w 3091856"/>
              <a:gd name="connsiteY92" fmla="*/ 1710388 h 1841957"/>
              <a:gd name="connsiteX93" fmla="*/ 2822141 w 3091856"/>
              <a:gd name="connsiteY93" fmla="*/ 1716967 h 1841957"/>
              <a:gd name="connsiteX94" fmla="*/ 2874768 w 3091856"/>
              <a:gd name="connsiteY94" fmla="*/ 1736702 h 1841957"/>
              <a:gd name="connsiteX95" fmla="*/ 2920817 w 3091856"/>
              <a:gd name="connsiteY95" fmla="*/ 1756437 h 1841957"/>
              <a:gd name="connsiteX96" fmla="*/ 2940552 w 3091856"/>
              <a:gd name="connsiteY96" fmla="*/ 1769594 h 1841957"/>
              <a:gd name="connsiteX97" fmla="*/ 2960288 w 3091856"/>
              <a:gd name="connsiteY97" fmla="*/ 1776173 h 1841957"/>
              <a:gd name="connsiteX98" fmla="*/ 2999758 w 3091856"/>
              <a:gd name="connsiteY98" fmla="*/ 1802486 h 1841957"/>
              <a:gd name="connsiteX99" fmla="*/ 3019493 w 3091856"/>
              <a:gd name="connsiteY99" fmla="*/ 1815643 h 1841957"/>
              <a:gd name="connsiteX100" fmla="*/ 3039229 w 3091856"/>
              <a:gd name="connsiteY100" fmla="*/ 1835378 h 1841957"/>
              <a:gd name="connsiteX101" fmla="*/ 3065542 w 3091856"/>
              <a:gd name="connsiteY101" fmla="*/ 1841957 h 1841957"/>
              <a:gd name="connsiteX102" fmla="*/ 3091856 w 3091856"/>
              <a:gd name="connsiteY102" fmla="*/ 1835378 h 18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1856" h="1841957">
                <a:moveTo>
                  <a:pt x="0" y="0"/>
                </a:moveTo>
                <a:cubicBezTo>
                  <a:pt x="12516" y="2503"/>
                  <a:pt x="39139" y="6412"/>
                  <a:pt x="52627" y="13157"/>
                </a:cubicBezTo>
                <a:cubicBezTo>
                  <a:pt x="59698" y="16693"/>
                  <a:pt x="65290" y="22778"/>
                  <a:pt x="72362" y="26314"/>
                </a:cubicBezTo>
                <a:cubicBezTo>
                  <a:pt x="78564" y="29415"/>
                  <a:pt x="85724" y="30160"/>
                  <a:pt x="92098" y="32892"/>
                </a:cubicBezTo>
                <a:cubicBezTo>
                  <a:pt x="101111" y="36755"/>
                  <a:pt x="109306" y="42407"/>
                  <a:pt x="118411" y="46049"/>
                </a:cubicBezTo>
                <a:cubicBezTo>
                  <a:pt x="131288" y="51200"/>
                  <a:pt x="146343" y="51513"/>
                  <a:pt x="157882" y="59206"/>
                </a:cubicBezTo>
                <a:cubicBezTo>
                  <a:pt x="164460" y="63592"/>
                  <a:pt x="170545" y="68827"/>
                  <a:pt x="177617" y="72363"/>
                </a:cubicBezTo>
                <a:cubicBezTo>
                  <a:pt x="187054" y="77081"/>
                  <a:pt x="215236" y="83412"/>
                  <a:pt x="223666" y="85519"/>
                </a:cubicBezTo>
                <a:cubicBezTo>
                  <a:pt x="230244" y="89905"/>
                  <a:pt x="238195" y="92726"/>
                  <a:pt x="243401" y="98676"/>
                </a:cubicBezTo>
                <a:cubicBezTo>
                  <a:pt x="253814" y="110576"/>
                  <a:pt x="262643" y="124004"/>
                  <a:pt x="269715" y="138147"/>
                </a:cubicBezTo>
                <a:cubicBezTo>
                  <a:pt x="274101" y="146918"/>
                  <a:pt x="276988" y="156615"/>
                  <a:pt x="282872" y="164460"/>
                </a:cubicBezTo>
                <a:cubicBezTo>
                  <a:pt x="290315" y="174383"/>
                  <a:pt x="299091" y="183564"/>
                  <a:pt x="309185" y="190774"/>
                </a:cubicBezTo>
                <a:cubicBezTo>
                  <a:pt x="314828" y="194805"/>
                  <a:pt x="322547" y="194620"/>
                  <a:pt x="328921" y="197352"/>
                </a:cubicBezTo>
                <a:cubicBezTo>
                  <a:pt x="337934" y="201215"/>
                  <a:pt x="346129" y="206867"/>
                  <a:pt x="355234" y="210509"/>
                </a:cubicBezTo>
                <a:cubicBezTo>
                  <a:pt x="368111" y="215660"/>
                  <a:pt x="381548" y="219280"/>
                  <a:pt x="394705" y="223666"/>
                </a:cubicBezTo>
                <a:cubicBezTo>
                  <a:pt x="401283" y="225859"/>
                  <a:pt x="407713" y="228563"/>
                  <a:pt x="414440" y="230245"/>
                </a:cubicBezTo>
                <a:cubicBezTo>
                  <a:pt x="423211" y="232438"/>
                  <a:pt x="432094" y="234225"/>
                  <a:pt x="440754" y="236823"/>
                </a:cubicBezTo>
                <a:cubicBezTo>
                  <a:pt x="454038" y="240808"/>
                  <a:pt x="467067" y="245594"/>
                  <a:pt x="480224" y="249980"/>
                </a:cubicBezTo>
                <a:lnTo>
                  <a:pt x="519695" y="263137"/>
                </a:lnTo>
                <a:cubicBezTo>
                  <a:pt x="526273" y="265330"/>
                  <a:pt x="532703" y="268033"/>
                  <a:pt x="539430" y="269715"/>
                </a:cubicBezTo>
                <a:lnTo>
                  <a:pt x="565744" y="276293"/>
                </a:lnTo>
                <a:cubicBezTo>
                  <a:pt x="622302" y="313999"/>
                  <a:pt x="550743" y="268792"/>
                  <a:pt x="605214" y="296029"/>
                </a:cubicBezTo>
                <a:cubicBezTo>
                  <a:pt x="612285" y="299565"/>
                  <a:pt x="617877" y="305650"/>
                  <a:pt x="624949" y="309186"/>
                </a:cubicBezTo>
                <a:cubicBezTo>
                  <a:pt x="631151" y="312287"/>
                  <a:pt x="638372" y="312895"/>
                  <a:pt x="644685" y="315764"/>
                </a:cubicBezTo>
                <a:cubicBezTo>
                  <a:pt x="662540" y="323880"/>
                  <a:pt x="678705" y="335876"/>
                  <a:pt x="697312" y="342078"/>
                </a:cubicBezTo>
                <a:cubicBezTo>
                  <a:pt x="703890" y="344271"/>
                  <a:pt x="710674" y="345925"/>
                  <a:pt x="717047" y="348656"/>
                </a:cubicBezTo>
                <a:cubicBezTo>
                  <a:pt x="773950" y="373042"/>
                  <a:pt x="716814" y="352965"/>
                  <a:pt x="763096" y="368391"/>
                </a:cubicBezTo>
                <a:lnTo>
                  <a:pt x="822302" y="407862"/>
                </a:lnTo>
                <a:cubicBezTo>
                  <a:pt x="828880" y="412248"/>
                  <a:pt x="834965" y="417483"/>
                  <a:pt x="842037" y="421019"/>
                </a:cubicBezTo>
                <a:cubicBezTo>
                  <a:pt x="850808" y="425405"/>
                  <a:pt x="859836" y="429311"/>
                  <a:pt x="868351" y="434176"/>
                </a:cubicBezTo>
                <a:cubicBezTo>
                  <a:pt x="875215" y="438098"/>
                  <a:pt x="880861" y="444121"/>
                  <a:pt x="888086" y="447332"/>
                </a:cubicBezTo>
                <a:cubicBezTo>
                  <a:pt x="900759" y="452964"/>
                  <a:pt x="927557" y="460489"/>
                  <a:pt x="927557" y="460489"/>
                </a:cubicBezTo>
                <a:lnTo>
                  <a:pt x="967027" y="486803"/>
                </a:lnTo>
                <a:cubicBezTo>
                  <a:pt x="973605" y="491189"/>
                  <a:pt x="981171" y="494370"/>
                  <a:pt x="986762" y="499960"/>
                </a:cubicBezTo>
                <a:cubicBezTo>
                  <a:pt x="993341" y="506538"/>
                  <a:pt x="998927" y="514288"/>
                  <a:pt x="1006498" y="519695"/>
                </a:cubicBezTo>
                <a:cubicBezTo>
                  <a:pt x="1014478" y="525395"/>
                  <a:pt x="1024239" y="528090"/>
                  <a:pt x="1032811" y="532852"/>
                </a:cubicBezTo>
                <a:cubicBezTo>
                  <a:pt x="1043988" y="539062"/>
                  <a:pt x="1054860" y="545810"/>
                  <a:pt x="1065703" y="552587"/>
                </a:cubicBezTo>
                <a:cubicBezTo>
                  <a:pt x="1090515" y="568094"/>
                  <a:pt x="1084725" y="566174"/>
                  <a:pt x="1111752" y="585479"/>
                </a:cubicBezTo>
                <a:cubicBezTo>
                  <a:pt x="1118186" y="590075"/>
                  <a:pt x="1124416" y="595100"/>
                  <a:pt x="1131488" y="598636"/>
                </a:cubicBezTo>
                <a:cubicBezTo>
                  <a:pt x="1137690" y="601737"/>
                  <a:pt x="1144645" y="603021"/>
                  <a:pt x="1151223" y="605214"/>
                </a:cubicBezTo>
                <a:cubicBezTo>
                  <a:pt x="1241960" y="665707"/>
                  <a:pt x="1148821" y="602559"/>
                  <a:pt x="1217007" y="651263"/>
                </a:cubicBezTo>
                <a:cubicBezTo>
                  <a:pt x="1223441" y="655858"/>
                  <a:pt x="1230308" y="659825"/>
                  <a:pt x="1236742" y="664420"/>
                </a:cubicBezTo>
                <a:cubicBezTo>
                  <a:pt x="1304914" y="713114"/>
                  <a:pt x="1211810" y="649991"/>
                  <a:pt x="1302526" y="710469"/>
                </a:cubicBezTo>
                <a:cubicBezTo>
                  <a:pt x="1309105" y="714855"/>
                  <a:pt x="1314761" y="721126"/>
                  <a:pt x="1322262" y="723626"/>
                </a:cubicBezTo>
                <a:lnTo>
                  <a:pt x="1341997" y="730204"/>
                </a:lnTo>
                <a:cubicBezTo>
                  <a:pt x="1355154" y="743361"/>
                  <a:pt x="1365985" y="759354"/>
                  <a:pt x="1381467" y="769675"/>
                </a:cubicBezTo>
                <a:lnTo>
                  <a:pt x="1440673" y="809145"/>
                </a:lnTo>
                <a:cubicBezTo>
                  <a:pt x="1447251" y="813531"/>
                  <a:pt x="1454817" y="816711"/>
                  <a:pt x="1460408" y="822302"/>
                </a:cubicBezTo>
                <a:cubicBezTo>
                  <a:pt x="1473565" y="835459"/>
                  <a:pt x="1484397" y="851452"/>
                  <a:pt x="1499879" y="861773"/>
                </a:cubicBezTo>
                <a:cubicBezTo>
                  <a:pt x="1513036" y="870544"/>
                  <a:pt x="1524348" y="883085"/>
                  <a:pt x="1539349" y="888086"/>
                </a:cubicBezTo>
                <a:cubicBezTo>
                  <a:pt x="1555401" y="893437"/>
                  <a:pt x="1566067" y="895069"/>
                  <a:pt x="1578820" y="907822"/>
                </a:cubicBezTo>
                <a:cubicBezTo>
                  <a:pt x="1602514" y="931516"/>
                  <a:pt x="1593039" y="931462"/>
                  <a:pt x="1611712" y="953870"/>
                </a:cubicBezTo>
                <a:cubicBezTo>
                  <a:pt x="1617668" y="961017"/>
                  <a:pt x="1624869" y="967027"/>
                  <a:pt x="1631447" y="973606"/>
                </a:cubicBezTo>
                <a:cubicBezTo>
                  <a:pt x="1645362" y="1029259"/>
                  <a:pt x="1626407" y="972621"/>
                  <a:pt x="1657761" y="1019655"/>
                </a:cubicBezTo>
                <a:cubicBezTo>
                  <a:pt x="1661607" y="1025425"/>
                  <a:pt x="1661608" y="1033017"/>
                  <a:pt x="1664339" y="1039390"/>
                </a:cubicBezTo>
                <a:cubicBezTo>
                  <a:pt x="1668202" y="1048404"/>
                  <a:pt x="1673633" y="1056690"/>
                  <a:pt x="1677496" y="1065704"/>
                </a:cubicBezTo>
                <a:cubicBezTo>
                  <a:pt x="1680228" y="1072078"/>
                  <a:pt x="1680974" y="1079237"/>
                  <a:pt x="1684075" y="1085439"/>
                </a:cubicBezTo>
                <a:cubicBezTo>
                  <a:pt x="1687611" y="1092510"/>
                  <a:pt x="1693309" y="1098310"/>
                  <a:pt x="1697231" y="1105174"/>
                </a:cubicBezTo>
                <a:cubicBezTo>
                  <a:pt x="1708930" y="1125647"/>
                  <a:pt x="1708975" y="1133739"/>
                  <a:pt x="1723545" y="1151223"/>
                </a:cubicBezTo>
                <a:cubicBezTo>
                  <a:pt x="1729501" y="1158370"/>
                  <a:pt x="1737324" y="1163811"/>
                  <a:pt x="1743280" y="1170958"/>
                </a:cubicBezTo>
                <a:cubicBezTo>
                  <a:pt x="1748341" y="1177032"/>
                  <a:pt x="1750487" y="1185487"/>
                  <a:pt x="1756437" y="1190693"/>
                </a:cubicBezTo>
                <a:cubicBezTo>
                  <a:pt x="1768337" y="1201106"/>
                  <a:pt x="1782751" y="1208236"/>
                  <a:pt x="1795908" y="1217007"/>
                </a:cubicBezTo>
                <a:cubicBezTo>
                  <a:pt x="1821413" y="1234011"/>
                  <a:pt x="1808142" y="1227664"/>
                  <a:pt x="1835378" y="1236742"/>
                </a:cubicBezTo>
                <a:cubicBezTo>
                  <a:pt x="1837571" y="1243321"/>
                  <a:pt x="1837054" y="1251575"/>
                  <a:pt x="1841957" y="1256478"/>
                </a:cubicBezTo>
                <a:cubicBezTo>
                  <a:pt x="1846860" y="1261381"/>
                  <a:pt x="1855490" y="1259955"/>
                  <a:pt x="1861692" y="1263056"/>
                </a:cubicBezTo>
                <a:cubicBezTo>
                  <a:pt x="1868764" y="1266592"/>
                  <a:pt x="1875353" y="1271152"/>
                  <a:pt x="1881427" y="1276213"/>
                </a:cubicBezTo>
                <a:cubicBezTo>
                  <a:pt x="1888574" y="1282169"/>
                  <a:pt x="1893421" y="1290788"/>
                  <a:pt x="1901162" y="1295948"/>
                </a:cubicBezTo>
                <a:cubicBezTo>
                  <a:pt x="1906932" y="1299795"/>
                  <a:pt x="1914696" y="1299426"/>
                  <a:pt x="1920898" y="1302527"/>
                </a:cubicBezTo>
                <a:cubicBezTo>
                  <a:pt x="1927969" y="1306063"/>
                  <a:pt x="1933408" y="1312472"/>
                  <a:pt x="1940633" y="1315683"/>
                </a:cubicBezTo>
                <a:cubicBezTo>
                  <a:pt x="2021613" y="1351674"/>
                  <a:pt x="1945179" y="1312454"/>
                  <a:pt x="2006417" y="1335419"/>
                </a:cubicBezTo>
                <a:cubicBezTo>
                  <a:pt x="2015599" y="1338862"/>
                  <a:pt x="2023626" y="1344934"/>
                  <a:pt x="2032731" y="1348576"/>
                </a:cubicBezTo>
                <a:cubicBezTo>
                  <a:pt x="2045607" y="1353726"/>
                  <a:pt x="2059797" y="1355530"/>
                  <a:pt x="2072201" y="1361732"/>
                </a:cubicBezTo>
                <a:cubicBezTo>
                  <a:pt x="2110916" y="1381090"/>
                  <a:pt x="2089216" y="1371790"/>
                  <a:pt x="2137985" y="1388046"/>
                </a:cubicBezTo>
                <a:lnTo>
                  <a:pt x="2157721" y="1394624"/>
                </a:lnTo>
                <a:cubicBezTo>
                  <a:pt x="2164299" y="1399010"/>
                  <a:pt x="2170189" y="1404666"/>
                  <a:pt x="2177456" y="1407781"/>
                </a:cubicBezTo>
                <a:cubicBezTo>
                  <a:pt x="2185766" y="1411343"/>
                  <a:pt x="2195920" y="1409874"/>
                  <a:pt x="2203770" y="1414360"/>
                </a:cubicBezTo>
                <a:cubicBezTo>
                  <a:pt x="2272752" y="1453779"/>
                  <a:pt x="2181627" y="1420137"/>
                  <a:pt x="2243240" y="1440673"/>
                </a:cubicBezTo>
                <a:cubicBezTo>
                  <a:pt x="2252011" y="1449444"/>
                  <a:pt x="2260136" y="1458914"/>
                  <a:pt x="2269554" y="1466987"/>
                </a:cubicBezTo>
                <a:cubicBezTo>
                  <a:pt x="2333665" y="1521940"/>
                  <a:pt x="2240590" y="1431445"/>
                  <a:pt x="2309024" y="1499879"/>
                </a:cubicBezTo>
                <a:cubicBezTo>
                  <a:pt x="2311217" y="1506457"/>
                  <a:pt x="2314243" y="1512814"/>
                  <a:pt x="2315603" y="1519614"/>
                </a:cubicBezTo>
                <a:cubicBezTo>
                  <a:pt x="2318644" y="1534818"/>
                  <a:pt x="2309138" y="1557278"/>
                  <a:pt x="2322181" y="1565663"/>
                </a:cubicBezTo>
                <a:cubicBezTo>
                  <a:pt x="2346442" y="1581260"/>
                  <a:pt x="2379297" y="1573808"/>
                  <a:pt x="2407700" y="1578820"/>
                </a:cubicBezTo>
                <a:cubicBezTo>
                  <a:pt x="2416604" y="1580391"/>
                  <a:pt x="2425119" y="1583782"/>
                  <a:pt x="2434014" y="1585399"/>
                </a:cubicBezTo>
                <a:cubicBezTo>
                  <a:pt x="2449269" y="1588173"/>
                  <a:pt x="2464713" y="1589784"/>
                  <a:pt x="2480063" y="1591977"/>
                </a:cubicBezTo>
                <a:lnTo>
                  <a:pt x="2526112" y="1605134"/>
                </a:lnTo>
                <a:cubicBezTo>
                  <a:pt x="2534835" y="1607513"/>
                  <a:pt x="2543733" y="1609228"/>
                  <a:pt x="2552426" y="1611712"/>
                </a:cubicBezTo>
                <a:cubicBezTo>
                  <a:pt x="2559093" y="1613617"/>
                  <a:pt x="2565434" y="1616609"/>
                  <a:pt x="2572161" y="1618291"/>
                </a:cubicBezTo>
                <a:cubicBezTo>
                  <a:pt x="2583008" y="1621003"/>
                  <a:pt x="2594089" y="1622676"/>
                  <a:pt x="2605053" y="1624869"/>
                </a:cubicBezTo>
                <a:cubicBezTo>
                  <a:pt x="2642982" y="1650155"/>
                  <a:pt x="2606391" y="1628261"/>
                  <a:pt x="2644524" y="1644604"/>
                </a:cubicBezTo>
                <a:cubicBezTo>
                  <a:pt x="2653537" y="1648467"/>
                  <a:pt x="2661824" y="1653898"/>
                  <a:pt x="2670837" y="1657761"/>
                </a:cubicBezTo>
                <a:cubicBezTo>
                  <a:pt x="2688540" y="1665349"/>
                  <a:pt x="2704153" y="1667056"/>
                  <a:pt x="2723465" y="1670918"/>
                </a:cubicBezTo>
                <a:cubicBezTo>
                  <a:pt x="2748021" y="1707755"/>
                  <a:pt x="2722071" y="1679225"/>
                  <a:pt x="2776092" y="1697232"/>
                </a:cubicBezTo>
                <a:cubicBezTo>
                  <a:pt x="2783592" y="1699732"/>
                  <a:pt x="2788560" y="1707274"/>
                  <a:pt x="2795827" y="1710388"/>
                </a:cubicBezTo>
                <a:cubicBezTo>
                  <a:pt x="2804137" y="1713950"/>
                  <a:pt x="2813675" y="1713792"/>
                  <a:pt x="2822141" y="1716967"/>
                </a:cubicBezTo>
                <a:cubicBezTo>
                  <a:pt x="2890931" y="1742764"/>
                  <a:pt x="2807233" y="1719820"/>
                  <a:pt x="2874768" y="1736702"/>
                </a:cubicBezTo>
                <a:cubicBezTo>
                  <a:pt x="2924314" y="1769733"/>
                  <a:pt x="2861345" y="1730949"/>
                  <a:pt x="2920817" y="1756437"/>
                </a:cubicBezTo>
                <a:cubicBezTo>
                  <a:pt x="2928084" y="1759551"/>
                  <a:pt x="2933480" y="1766058"/>
                  <a:pt x="2940552" y="1769594"/>
                </a:cubicBezTo>
                <a:cubicBezTo>
                  <a:pt x="2946754" y="1772695"/>
                  <a:pt x="2954226" y="1772805"/>
                  <a:pt x="2960288" y="1776173"/>
                </a:cubicBezTo>
                <a:cubicBezTo>
                  <a:pt x="2974110" y="1783852"/>
                  <a:pt x="2986601" y="1793715"/>
                  <a:pt x="2999758" y="1802486"/>
                </a:cubicBezTo>
                <a:cubicBezTo>
                  <a:pt x="3006336" y="1806872"/>
                  <a:pt x="3013902" y="1810053"/>
                  <a:pt x="3019493" y="1815643"/>
                </a:cubicBezTo>
                <a:cubicBezTo>
                  <a:pt x="3026072" y="1822221"/>
                  <a:pt x="3031151" y="1830762"/>
                  <a:pt x="3039229" y="1835378"/>
                </a:cubicBezTo>
                <a:cubicBezTo>
                  <a:pt x="3047079" y="1839864"/>
                  <a:pt x="3056771" y="1839764"/>
                  <a:pt x="3065542" y="1841957"/>
                </a:cubicBezTo>
                <a:lnTo>
                  <a:pt x="3091856" y="1835378"/>
                </a:ln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79542" y="953871"/>
            <a:ext cx="8514478" cy="2730043"/>
          </a:xfrm>
          <a:custGeom>
            <a:avLst/>
            <a:gdLst>
              <a:gd name="connsiteX0" fmla="*/ 8514478 w 8514478"/>
              <a:gd name="connsiteY0" fmla="*/ 2657680 h 2730043"/>
              <a:gd name="connsiteX1" fmla="*/ 8448694 w 8514478"/>
              <a:gd name="connsiteY1" fmla="*/ 2690572 h 2730043"/>
              <a:gd name="connsiteX2" fmla="*/ 8409223 w 8514478"/>
              <a:gd name="connsiteY2" fmla="*/ 2710307 h 2730043"/>
              <a:gd name="connsiteX3" fmla="*/ 8284234 w 8514478"/>
              <a:gd name="connsiteY3" fmla="*/ 2703729 h 2730043"/>
              <a:gd name="connsiteX4" fmla="*/ 8264498 w 8514478"/>
              <a:gd name="connsiteY4" fmla="*/ 2697151 h 2730043"/>
              <a:gd name="connsiteX5" fmla="*/ 8238185 w 8514478"/>
              <a:gd name="connsiteY5" fmla="*/ 2690572 h 2730043"/>
              <a:gd name="connsiteX6" fmla="*/ 8225028 w 8514478"/>
              <a:gd name="connsiteY6" fmla="*/ 2670837 h 2730043"/>
              <a:gd name="connsiteX7" fmla="*/ 8205293 w 8514478"/>
              <a:gd name="connsiteY7" fmla="*/ 2651102 h 2730043"/>
              <a:gd name="connsiteX8" fmla="*/ 8192136 w 8514478"/>
              <a:gd name="connsiteY8" fmla="*/ 2605053 h 2730043"/>
              <a:gd name="connsiteX9" fmla="*/ 8165822 w 8514478"/>
              <a:gd name="connsiteY9" fmla="*/ 2565582 h 2730043"/>
              <a:gd name="connsiteX10" fmla="*/ 8152665 w 8514478"/>
              <a:gd name="connsiteY10" fmla="*/ 2539269 h 2730043"/>
              <a:gd name="connsiteX11" fmla="*/ 8126352 w 8514478"/>
              <a:gd name="connsiteY11" fmla="*/ 2499798 h 2730043"/>
              <a:gd name="connsiteX12" fmla="*/ 8119773 w 8514478"/>
              <a:gd name="connsiteY12" fmla="*/ 2480063 h 2730043"/>
              <a:gd name="connsiteX13" fmla="*/ 8040832 w 8514478"/>
              <a:gd name="connsiteY13" fmla="*/ 2414279 h 2730043"/>
              <a:gd name="connsiteX14" fmla="*/ 7988205 w 8514478"/>
              <a:gd name="connsiteY14" fmla="*/ 2368230 h 2730043"/>
              <a:gd name="connsiteX15" fmla="*/ 7975048 w 8514478"/>
              <a:gd name="connsiteY15" fmla="*/ 2348494 h 2730043"/>
              <a:gd name="connsiteX16" fmla="*/ 7935577 w 8514478"/>
              <a:gd name="connsiteY16" fmla="*/ 2309024 h 2730043"/>
              <a:gd name="connsiteX17" fmla="*/ 7902685 w 8514478"/>
              <a:gd name="connsiteY17" fmla="*/ 2256397 h 2730043"/>
              <a:gd name="connsiteX18" fmla="*/ 7889529 w 8514478"/>
              <a:gd name="connsiteY18" fmla="*/ 2236661 h 2730043"/>
              <a:gd name="connsiteX19" fmla="*/ 7863215 w 8514478"/>
              <a:gd name="connsiteY19" fmla="*/ 2216926 h 2730043"/>
              <a:gd name="connsiteX20" fmla="*/ 7823744 w 8514478"/>
              <a:gd name="connsiteY20" fmla="*/ 2177456 h 2730043"/>
              <a:gd name="connsiteX21" fmla="*/ 7764539 w 8514478"/>
              <a:gd name="connsiteY21" fmla="*/ 2144564 h 2730043"/>
              <a:gd name="connsiteX22" fmla="*/ 7744803 w 8514478"/>
              <a:gd name="connsiteY22" fmla="*/ 2131407 h 2730043"/>
              <a:gd name="connsiteX23" fmla="*/ 7711911 w 8514478"/>
              <a:gd name="connsiteY23" fmla="*/ 2118250 h 2730043"/>
              <a:gd name="connsiteX24" fmla="*/ 7665862 w 8514478"/>
              <a:gd name="connsiteY24" fmla="*/ 2091936 h 2730043"/>
              <a:gd name="connsiteX25" fmla="*/ 7626392 w 8514478"/>
              <a:gd name="connsiteY25" fmla="*/ 2065623 h 2730043"/>
              <a:gd name="connsiteX26" fmla="*/ 7600078 w 8514478"/>
              <a:gd name="connsiteY26" fmla="*/ 2045887 h 2730043"/>
              <a:gd name="connsiteX27" fmla="*/ 7573764 w 8514478"/>
              <a:gd name="connsiteY27" fmla="*/ 2039309 h 2730043"/>
              <a:gd name="connsiteX28" fmla="*/ 7501402 w 8514478"/>
              <a:gd name="connsiteY28" fmla="*/ 1999838 h 2730043"/>
              <a:gd name="connsiteX29" fmla="*/ 7481667 w 8514478"/>
              <a:gd name="connsiteY29" fmla="*/ 1993260 h 2730043"/>
              <a:gd name="connsiteX30" fmla="*/ 7455353 w 8514478"/>
              <a:gd name="connsiteY30" fmla="*/ 1980103 h 2730043"/>
              <a:gd name="connsiteX31" fmla="*/ 7435618 w 8514478"/>
              <a:gd name="connsiteY31" fmla="*/ 1966946 h 2730043"/>
              <a:gd name="connsiteX32" fmla="*/ 7409304 w 8514478"/>
              <a:gd name="connsiteY32" fmla="*/ 1960368 h 2730043"/>
              <a:gd name="connsiteX33" fmla="*/ 7389569 w 8514478"/>
              <a:gd name="connsiteY33" fmla="*/ 1953789 h 2730043"/>
              <a:gd name="connsiteX34" fmla="*/ 7330363 w 8514478"/>
              <a:gd name="connsiteY34" fmla="*/ 1907741 h 2730043"/>
              <a:gd name="connsiteX35" fmla="*/ 7310628 w 8514478"/>
              <a:gd name="connsiteY35" fmla="*/ 1894584 h 2730043"/>
              <a:gd name="connsiteX36" fmla="*/ 7290893 w 8514478"/>
              <a:gd name="connsiteY36" fmla="*/ 1881427 h 2730043"/>
              <a:gd name="connsiteX37" fmla="*/ 7251422 w 8514478"/>
              <a:gd name="connsiteY37" fmla="*/ 1855113 h 2730043"/>
              <a:gd name="connsiteX38" fmla="*/ 7225108 w 8514478"/>
              <a:gd name="connsiteY38" fmla="*/ 1835378 h 2730043"/>
              <a:gd name="connsiteX39" fmla="*/ 7205373 w 8514478"/>
              <a:gd name="connsiteY39" fmla="*/ 1822221 h 2730043"/>
              <a:gd name="connsiteX40" fmla="*/ 7185638 w 8514478"/>
              <a:gd name="connsiteY40" fmla="*/ 1815643 h 2730043"/>
              <a:gd name="connsiteX41" fmla="*/ 7165903 w 8514478"/>
              <a:gd name="connsiteY41" fmla="*/ 1795907 h 2730043"/>
              <a:gd name="connsiteX42" fmla="*/ 7106697 w 8514478"/>
              <a:gd name="connsiteY42" fmla="*/ 1763015 h 2730043"/>
              <a:gd name="connsiteX43" fmla="*/ 7067226 w 8514478"/>
              <a:gd name="connsiteY43" fmla="*/ 1723545 h 2730043"/>
              <a:gd name="connsiteX44" fmla="*/ 7040913 w 8514478"/>
              <a:gd name="connsiteY44" fmla="*/ 1710388 h 2730043"/>
              <a:gd name="connsiteX45" fmla="*/ 6994864 w 8514478"/>
              <a:gd name="connsiteY45" fmla="*/ 1664339 h 2730043"/>
              <a:gd name="connsiteX46" fmla="*/ 6975129 w 8514478"/>
              <a:gd name="connsiteY46" fmla="*/ 1644604 h 2730043"/>
              <a:gd name="connsiteX47" fmla="*/ 6955393 w 8514478"/>
              <a:gd name="connsiteY47" fmla="*/ 1631447 h 2730043"/>
              <a:gd name="connsiteX48" fmla="*/ 6915923 w 8514478"/>
              <a:gd name="connsiteY48" fmla="*/ 1585398 h 2730043"/>
              <a:gd name="connsiteX49" fmla="*/ 6889609 w 8514478"/>
              <a:gd name="connsiteY49" fmla="*/ 1565663 h 2730043"/>
              <a:gd name="connsiteX50" fmla="*/ 6843560 w 8514478"/>
              <a:gd name="connsiteY50" fmla="*/ 1519614 h 2730043"/>
              <a:gd name="connsiteX51" fmla="*/ 6823825 w 8514478"/>
              <a:gd name="connsiteY51" fmla="*/ 1506457 h 2730043"/>
              <a:gd name="connsiteX52" fmla="*/ 6804090 w 8514478"/>
              <a:gd name="connsiteY52" fmla="*/ 1486722 h 2730043"/>
              <a:gd name="connsiteX53" fmla="*/ 6777776 w 8514478"/>
              <a:gd name="connsiteY53" fmla="*/ 1473565 h 2730043"/>
              <a:gd name="connsiteX54" fmla="*/ 6751462 w 8514478"/>
              <a:gd name="connsiteY54" fmla="*/ 1447251 h 2730043"/>
              <a:gd name="connsiteX55" fmla="*/ 6705413 w 8514478"/>
              <a:gd name="connsiteY55" fmla="*/ 1427516 h 2730043"/>
              <a:gd name="connsiteX56" fmla="*/ 6659364 w 8514478"/>
              <a:gd name="connsiteY56" fmla="*/ 1394624 h 2730043"/>
              <a:gd name="connsiteX57" fmla="*/ 6593580 w 8514478"/>
              <a:gd name="connsiteY57" fmla="*/ 1355153 h 2730043"/>
              <a:gd name="connsiteX58" fmla="*/ 6540953 w 8514478"/>
              <a:gd name="connsiteY58" fmla="*/ 1328840 h 2730043"/>
              <a:gd name="connsiteX59" fmla="*/ 6521218 w 8514478"/>
              <a:gd name="connsiteY59" fmla="*/ 1309105 h 2730043"/>
              <a:gd name="connsiteX60" fmla="*/ 6481747 w 8514478"/>
              <a:gd name="connsiteY60" fmla="*/ 1289369 h 2730043"/>
              <a:gd name="connsiteX61" fmla="*/ 6448855 w 8514478"/>
              <a:gd name="connsiteY61" fmla="*/ 1269634 h 2730043"/>
              <a:gd name="connsiteX62" fmla="*/ 6422541 w 8514478"/>
              <a:gd name="connsiteY62" fmla="*/ 1256477 h 2730043"/>
              <a:gd name="connsiteX63" fmla="*/ 6402806 w 8514478"/>
              <a:gd name="connsiteY63" fmla="*/ 1243320 h 2730043"/>
              <a:gd name="connsiteX64" fmla="*/ 6369914 w 8514478"/>
              <a:gd name="connsiteY64" fmla="*/ 1230164 h 2730043"/>
              <a:gd name="connsiteX65" fmla="*/ 6323865 w 8514478"/>
              <a:gd name="connsiteY65" fmla="*/ 1210428 h 2730043"/>
              <a:gd name="connsiteX66" fmla="*/ 6310708 w 8514478"/>
              <a:gd name="connsiteY66" fmla="*/ 1190693 h 2730043"/>
              <a:gd name="connsiteX67" fmla="*/ 6258081 w 8514478"/>
              <a:gd name="connsiteY67" fmla="*/ 1164379 h 2730043"/>
              <a:gd name="connsiteX68" fmla="*/ 6231767 w 8514478"/>
              <a:gd name="connsiteY68" fmla="*/ 1144644 h 2730043"/>
              <a:gd name="connsiteX69" fmla="*/ 6172562 w 8514478"/>
              <a:gd name="connsiteY69" fmla="*/ 1111752 h 2730043"/>
              <a:gd name="connsiteX70" fmla="*/ 6152826 w 8514478"/>
              <a:gd name="connsiteY70" fmla="*/ 1105174 h 2730043"/>
              <a:gd name="connsiteX71" fmla="*/ 6113356 w 8514478"/>
              <a:gd name="connsiteY71" fmla="*/ 1078860 h 2730043"/>
              <a:gd name="connsiteX72" fmla="*/ 6073885 w 8514478"/>
              <a:gd name="connsiteY72" fmla="*/ 1052546 h 2730043"/>
              <a:gd name="connsiteX73" fmla="*/ 6034415 w 8514478"/>
              <a:gd name="connsiteY73" fmla="*/ 1026233 h 2730043"/>
              <a:gd name="connsiteX74" fmla="*/ 5994944 w 8514478"/>
              <a:gd name="connsiteY74" fmla="*/ 999919 h 2730043"/>
              <a:gd name="connsiteX75" fmla="*/ 5975209 w 8514478"/>
              <a:gd name="connsiteY75" fmla="*/ 986762 h 2730043"/>
              <a:gd name="connsiteX76" fmla="*/ 5922582 w 8514478"/>
              <a:gd name="connsiteY76" fmla="*/ 947292 h 2730043"/>
              <a:gd name="connsiteX77" fmla="*/ 5883111 w 8514478"/>
              <a:gd name="connsiteY77" fmla="*/ 914400 h 2730043"/>
              <a:gd name="connsiteX78" fmla="*/ 5856798 w 8514478"/>
              <a:gd name="connsiteY78" fmla="*/ 907821 h 2730043"/>
              <a:gd name="connsiteX79" fmla="*/ 5823905 w 8514478"/>
              <a:gd name="connsiteY79" fmla="*/ 888086 h 2730043"/>
              <a:gd name="connsiteX80" fmla="*/ 5764700 w 8514478"/>
              <a:gd name="connsiteY80" fmla="*/ 842037 h 2730043"/>
              <a:gd name="connsiteX81" fmla="*/ 5698916 w 8514478"/>
              <a:gd name="connsiteY81" fmla="*/ 802566 h 2730043"/>
              <a:gd name="connsiteX82" fmla="*/ 5646288 w 8514478"/>
              <a:gd name="connsiteY82" fmla="*/ 769674 h 2730043"/>
              <a:gd name="connsiteX83" fmla="*/ 5600239 w 8514478"/>
              <a:gd name="connsiteY83" fmla="*/ 736782 h 2730043"/>
              <a:gd name="connsiteX84" fmla="*/ 5560769 w 8514478"/>
              <a:gd name="connsiteY84" fmla="*/ 710469 h 2730043"/>
              <a:gd name="connsiteX85" fmla="*/ 5541034 w 8514478"/>
              <a:gd name="connsiteY85" fmla="*/ 703890 h 2730043"/>
              <a:gd name="connsiteX86" fmla="*/ 5514720 w 8514478"/>
              <a:gd name="connsiteY86" fmla="*/ 690733 h 2730043"/>
              <a:gd name="connsiteX87" fmla="*/ 5462093 w 8514478"/>
              <a:gd name="connsiteY87" fmla="*/ 677576 h 2730043"/>
              <a:gd name="connsiteX88" fmla="*/ 5429200 w 8514478"/>
              <a:gd name="connsiteY88" fmla="*/ 664420 h 2730043"/>
              <a:gd name="connsiteX89" fmla="*/ 5363416 w 8514478"/>
              <a:gd name="connsiteY89" fmla="*/ 651263 h 2730043"/>
              <a:gd name="connsiteX90" fmla="*/ 5291054 w 8514478"/>
              <a:gd name="connsiteY90" fmla="*/ 618371 h 2730043"/>
              <a:gd name="connsiteX91" fmla="*/ 5264740 w 8514478"/>
              <a:gd name="connsiteY91" fmla="*/ 611792 h 2730043"/>
              <a:gd name="connsiteX92" fmla="*/ 5245005 w 8514478"/>
              <a:gd name="connsiteY92" fmla="*/ 592057 h 2730043"/>
              <a:gd name="connsiteX93" fmla="*/ 5185799 w 8514478"/>
              <a:gd name="connsiteY93" fmla="*/ 578900 h 2730043"/>
              <a:gd name="connsiteX94" fmla="*/ 5126593 w 8514478"/>
              <a:gd name="connsiteY94" fmla="*/ 559165 h 2730043"/>
              <a:gd name="connsiteX95" fmla="*/ 5073966 w 8514478"/>
              <a:gd name="connsiteY95" fmla="*/ 546008 h 2730043"/>
              <a:gd name="connsiteX96" fmla="*/ 5054231 w 8514478"/>
              <a:gd name="connsiteY96" fmla="*/ 539430 h 2730043"/>
              <a:gd name="connsiteX97" fmla="*/ 4955554 w 8514478"/>
              <a:gd name="connsiteY97" fmla="*/ 532851 h 2730043"/>
              <a:gd name="connsiteX98" fmla="*/ 4777937 w 8514478"/>
              <a:gd name="connsiteY98" fmla="*/ 539430 h 2730043"/>
              <a:gd name="connsiteX99" fmla="*/ 4685839 w 8514478"/>
              <a:gd name="connsiteY99" fmla="*/ 565743 h 2730043"/>
              <a:gd name="connsiteX100" fmla="*/ 4646369 w 8514478"/>
              <a:gd name="connsiteY100" fmla="*/ 572322 h 2730043"/>
              <a:gd name="connsiteX101" fmla="*/ 4626634 w 8514478"/>
              <a:gd name="connsiteY101" fmla="*/ 578900 h 2730043"/>
              <a:gd name="connsiteX102" fmla="*/ 4534536 w 8514478"/>
              <a:gd name="connsiteY102" fmla="*/ 598635 h 2730043"/>
              <a:gd name="connsiteX103" fmla="*/ 4514800 w 8514478"/>
              <a:gd name="connsiteY103" fmla="*/ 605214 h 2730043"/>
              <a:gd name="connsiteX104" fmla="*/ 4495065 w 8514478"/>
              <a:gd name="connsiteY104" fmla="*/ 618371 h 2730043"/>
              <a:gd name="connsiteX105" fmla="*/ 4442438 w 8514478"/>
              <a:gd name="connsiteY105" fmla="*/ 657841 h 2730043"/>
              <a:gd name="connsiteX106" fmla="*/ 4396389 w 8514478"/>
              <a:gd name="connsiteY106" fmla="*/ 677576 h 2730043"/>
              <a:gd name="connsiteX107" fmla="*/ 4376654 w 8514478"/>
              <a:gd name="connsiteY107" fmla="*/ 690733 h 2730043"/>
              <a:gd name="connsiteX108" fmla="*/ 4356918 w 8514478"/>
              <a:gd name="connsiteY108" fmla="*/ 697312 h 2730043"/>
              <a:gd name="connsiteX109" fmla="*/ 4304291 w 8514478"/>
              <a:gd name="connsiteY109" fmla="*/ 736782 h 2730043"/>
              <a:gd name="connsiteX110" fmla="*/ 4277977 w 8514478"/>
              <a:gd name="connsiteY110" fmla="*/ 749939 h 2730043"/>
              <a:gd name="connsiteX111" fmla="*/ 4258242 w 8514478"/>
              <a:gd name="connsiteY111" fmla="*/ 763096 h 2730043"/>
              <a:gd name="connsiteX112" fmla="*/ 4231929 w 8514478"/>
              <a:gd name="connsiteY112" fmla="*/ 789410 h 2730043"/>
              <a:gd name="connsiteX113" fmla="*/ 4199036 w 8514478"/>
              <a:gd name="connsiteY113" fmla="*/ 795988 h 2730043"/>
              <a:gd name="connsiteX114" fmla="*/ 4152987 w 8514478"/>
              <a:gd name="connsiteY114" fmla="*/ 815723 h 2730043"/>
              <a:gd name="connsiteX115" fmla="*/ 4126674 w 8514478"/>
              <a:gd name="connsiteY115" fmla="*/ 822302 h 2730043"/>
              <a:gd name="connsiteX116" fmla="*/ 4067468 w 8514478"/>
              <a:gd name="connsiteY116" fmla="*/ 855194 h 2730043"/>
              <a:gd name="connsiteX117" fmla="*/ 4041154 w 8514478"/>
              <a:gd name="connsiteY117" fmla="*/ 861772 h 2730043"/>
              <a:gd name="connsiteX118" fmla="*/ 3981949 w 8514478"/>
              <a:gd name="connsiteY118" fmla="*/ 881507 h 2730043"/>
              <a:gd name="connsiteX119" fmla="*/ 3962213 w 8514478"/>
              <a:gd name="connsiteY119" fmla="*/ 894664 h 2730043"/>
              <a:gd name="connsiteX120" fmla="*/ 3942478 w 8514478"/>
              <a:gd name="connsiteY120" fmla="*/ 901243 h 2730043"/>
              <a:gd name="connsiteX121" fmla="*/ 3922743 w 8514478"/>
              <a:gd name="connsiteY121" fmla="*/ 920978 h 2730043"/>
              <a:gd name="connsiteX122" fmla="*/ 3889851 w 8514478"/>
              <a:gd name="connsiteY122" fmla="*/ 927556 h 2730043"/>
              <a:gd name="connsiteX123" fmla="*/ 3870116 w 8514478"/>
              <a:gd name="connsiteY123" fmla="*/ 934135 h 2730043"/>
              <a:gd name="connsiteX124" fmla="*/ 3843802 w 8514478"/>
              <a:gd name="connsiteY124" fmla="*/ 953870 h 2730043"/>
              <a:gd name="connsiteX125" fmla="*/ 3824067 w 8514478"/>
              <a:gd name="connsiteY125" fmla="*/ 973605 h 2730043"/>
              <a:gd name="connsiteX126" fmla="*/ 3804331 w 8514478"/>
              <a:gd name="connsiteY126" fmla="*/ 980184 h 2730043"/>
              <a:gd name="connsiteX127" fmla="*/ 3738547 w 8514478"/>
              <a:gd name="connsiteY127" fmla="*/ 1026233 h 2730043"/>
              <a:gd name="connsiteX128" fmla="*/ 3699077 w 8514478"/>
              <a:gd name="connsiteY128" fmla="*/ 1039389 h 2730043"/>
              <a:gd name="connsiteX129" fmla="*/ 3679341 w 8514478"/>
              <a:gd name="connsiteY129" fmla="*/ 1052546 h 2730043"/>
              <a:gd name="connsiteX130" fmla="*/ 3653028 w 8514478"/>
              <a:gd name="connsiteY130" fmla="*/ 1059125 h 2730043"/>
              <a:gd name="connsiteX131" fmla="*/ 3626714 w 8514478"/>
              <a:gd name="connsiteY131" fmla="*/ 1085438 h 2730043"/>
              <a:gd name="connsiteX132" fmla="*/ 3600400 w 8514478"/>
              <a:gd name="connsiteY132" fmla="*/ 1098595 h 2730043"/>
              <a:gd name="connsiteX133" fmla="*/ 3560930 w 8514478"/>
              <a:gd name="connsiteY133" fmla="*/ 1124909 h 2730043"/>
              <a:gd name="connsiteX134" fmla="*/ 3501724 w 8514478"/>
              <a:gd name="connsiteY134" fmla="*/ 1164379 h 2730043"/>
              <a:gd name="connsiteX135" fmla="*/ 3481989 w 8514478"/>
              <a:gd name="connsiteY135" fmla="*/ 1177536 h 2730043"/>
              <a:gd name="connsiteX136" fmla="*/ 3449097 w 8514478"/>
              <a:gd name="connsiteY136" fmla="*/ 1223585 h 2730043"/>
              <a:gd name="connsiteX137" fmla="*/ 3383313 w 8514478"/>
              <a:gd name="connsiteY137" fmla="*/ 1289369 h 2730043"/>
              <a:gd name="connsiteX138" fmla="*/ 3350421 w 8514478"/>
              <a:gd name="connsiteY138" fmla="*/ 1322261 h 2730043"/>
              <a:gd name="connsiteX139" fmla="*/ 3324107 w 8514478"/>
              <a:gd name="connsiteY139" fmla="*/ 1335418 h 2730043"/>
              <a:gd name="connsiteX140" fmla="*/ 3278058 w 8514478"/>
              <a:gd name="connsiteY140" fmla="*/ 1374889 h 2730043"/>
              <a:gd name="connsiteX141" fmla="*/ 3238587 w 8514478"/>
              <a:gd name="connsiteY141" fmla="*/ 1401202 h 2730043"/>
              <a:gd name="connsiteX142" fmla="*/ 3218852 w 8514478"/>
              <a:gd name="connsiteY142" fmla="*/ 1427516 h 2730043"/>
              <a:gd name="connsiteX143" fmla="*/ 3179382 w 8514478"/>
              <a:gd name="connsiteY143" fmla="*/ 1460408 h 2730043"/>
              <a:gd name="connsiteX144" fmla="*/ 3159646 w 8514478"/>
              <a:gd name="connsiteY144" fmla="*/ 1499879 h 2730043"/>
              <a:gd name="connsiteX145" fmla="*/ 3126754 w 8514478"/>
              <a:gd name="connsiteY145" fmla="*/ 1539349 h 2730043"/>
              <a:gd name="connsiteX146" fmla="*/ 3113598 w 8514478"/>
              <a:gd name="connsiteY146" fmla="*/ 1559084 h 2730043"/>
              <a:gd name="connsiteX147" fmla="*/ 3060970 w 8514478"/>
              <a:gd name="connsiteY147" fmla="*/ 1572241 h 2730043"/>
              <a:gd name="connsiteX148" fmla="*/ 3034657 w 8514478"/>
              <a:gd name="connsiteY148" fmla="*/ 1532771 h 2730043"/>
              <a:gd name="connsiteX149" fmla="*/ 3041235 w 8514478"/>
              <a:gd name="connsiteY149" fmla="*/ 1434094 h 2730043"/>
              <a:gd name="connsiteX150" fmla="*/ 3100441 w 8514478"/>
              <a:gd name="connsiteY150" fmla="*/ 1388046 h 2730043"/>
              <a:gd name="connsiteX151" fmla="*/ 3120176 w 8514478"/>
              <a:gd name="connsiteY151" fmla="*/ 1361732 h 2730043"/>
              <a:gd name="connsiteX152" fmla="*/ 3159646 w 8514478"/>
              <a:gd name="connsiteY152" fmla="*/ 1341997 h 2730043"/>
              <a:gd name="connsiteX153" fmla="*/ 3192539 w 8514478"/>
              <a:gd name="connsiteY153" fmla="*/ 1302526 h 2730043"/>
              <a:gd name="connsiteX154" fmla="*/ 3199117 w 8514478"/>
              <a:gd name="connsiteY154" fmla="*/ 1269634 h 2730043"/>
              <a:gd name="connsiteX155" fmla="*/ 3212274 w 8514478"/>
              <a:gd name="connsiteY155" fmla="*/ 1236742 h 2730043"/>
              <a:gd name="connsiteX156" fmla="*/ 3212274 w 8514478"/>
              <a:gd name="connsiteY156" fmla="*/ 1138066 h 2730043"/>
              <a:gd name="connsiteX157" fmla="*/ 3166225 w 8514478"/>
              <a:gd name="connsiteY157" fmla="*/ 1118330 h 2730043"/>
              <a:gd name="connsiteX158" fmla="*/ 2903088 w 8514478"/>
              <a:gd name="connsiteY158" fmla="*/ 1118330 h 2730043"/>
              <a:gd name="connsiteX159" fmla="*/ 2824147 w 8514478"/>
              <a:gd name="connsiteY159" fmla="*/ 1105174 h 2730043"/>
              <a:gd name="connsiteX160" fmla="*/ 2751785 w 8514478"/>
              <a:gd name="connsiteY160" fmla="*/ 1098595 h 2730043"/>
              <a:gd name="connsiteX161" fmla="*/ 2659687 w 8514478"/>
              <a:gd name="connsiteY161" fmla="*/ 1105174 h 2730043"/>
              <a:gd name="connsiteX162" fmla="*/ 2639952 w 8514478"/>
              <a:gd name="connsiteY162" fmla="*/ 1111752 h 2730043"/>
              <a:gd name="connsiteX163" fmla="*/ 2620216 w 8514478"/>
              <a:gd name="connsiteY163" fmla="*/ 1131487 h 2730043"/>
              <a:gd name="connsiteX164" fmla="*/ 2468913 w 8514478"/>
              <a:gd name="connsiteY164" fmla="*/ 1138066 h 2730043"/>
              <a:gd name="connsiteX165" fmla="*/ 2429442 w 8514478"/>
              <a:gd name="connsiteY165" fmla="*/ 1164379 h 2730043"/>
              <a:gd name="connsiteX166" fmla="*/ 2389972 w 8514478"/>
              <a:gd name="connsiteY166" fmla="*/ 1203850 h 2730043"/>
              <a:gd name="connsiteX167" fmla="*/ 2350501 w 8514478"/>
              <a:gd name="connsiteY167" fmla="*/ 1243320 h 2730043"/>
              <a:gd name="connsiteX168" fmla="*/ 2343923 w 8514478"/>
              <a:gd name="connsiteY168" fmla="*/ 1263056 h 2730043"/>
              <a:gd name="connsiteX169" fmla="*/ 2337344 w 8514478"/>
              <a:gd name="connsiteY169" fmla="*/ 1302526 h 2730043"/>
              <a:gd name="connsiteX170" fmla="*/ 2311031 w 8514478"/>
              <a:gd name="connsiteY170" fmla="*/ 1322261 h 2730043"/>
              <a:gd name="connsiteX171" fmla="*/ 2284717 w 8514478"/>
              <a:gd name="connsiteY171" fmla="*/ 1355153 h 2730043"/>
              <a:gd name="connsiteX172" fmla="*/ 2245246 w 8514478"/>
              <a:gd name="connsiteY172" fmla="*/ 1381467 h 2730043"/>
              <a:gd name="connsiteX173" fmla="*/ 2199198 w 8514478"/>
              <a:gd name="connsiteY173" fmla="*/ 1427516 h 2730043"/>
              <a:gd name="connsiteX174" fmla="*/ 2159727 w 8514478"/>
              <a:gd name="connsiteY174" fmla="*/ 1460408 h 2730043"/>
              <a:gd name="connsiteX175" fmla="*/ 2139992 w 8514478"/>
              <a:gd name="connsiteY175" fmla="*/ 1466987 h 2730043"/>
              <a:gd name="connsiteX176" fmla="*/ 2126835 w 8514478"/>
              <a:gd name="connsiteY176" fmla="*/ 1486722 h 2730043"/>
              <a:gd name="connsiteX177" fmla="*/ 2107100 w 8514478"/>
              <a:gd name="connsiteY177" fmla="*/ 1499879 h 2730043"/>
              <a:gd name="connsiteX178" fmla="*/ 2087364 w 8514478"/>
              <a:gd name="connsiteY178" fmla="*/ 1519614 h 2730043"/>
              <a:gd name="connsiteX179" fmla="*/ 2067629 w 8514478"/>
              <a:gd name="connsiteY179" fmla="*/ 1532771 h 2730043"/>
              <a:gd name="connsiteX180" fmla="*/ 2041316 w 8514478"/>
              <a:gd name="connsiteY180" fmla="*/ 1552506 h 2730043"/>
              <a:gd name="connsiteX181" fmla="*/ 2001845 w 8514478"/>
              <a:gd name="connsiteY181" fmla="*/ 1578820 h 2730043"/>
              <a:gd name="connsiteX182" fmla="*/ 1988688 w 8514478"/>
              <a:gd name="connsiteY182" fmla="*/ 1598555 h 2730043"/>
              <a:gd name="connsiteX183" fmla="*/ 1955796 w 8514478"/>
              <a:gd name="connsiteY183" fmla="*/ 1631447 h 2730043"/>
              <a:gd name="connsiteX184" fmla="*/ 1942639 w 8514478"/>
              <a:gd name="connsiteY184" fmla="*/ 1670917 h 2730043"/>
              <a:gd name="connsiteX185" fmla="*/ 1936061 w 8514478"/>
              <a:gd name="connsiteY185" fmla="*/ 1703810 h 2730043"/>
              <a:gd name="connsiteX186" fmla="*/ 1883434 w 8514478"/>
              <a:gd name="connsiteY186" fmla="*/ 1749858 h 2730043"/>
              <a:gd name="connsiteX187" fmla="*/ 1857120 w 8514478"/>
              <a:gd name="connsiteY187" fmla="*/ 1756437 h 2730043"/>
              <a:gd name="connsiteX188" fmla="*/ 1765022 w 8514478"/>
              <a:gd name="connsiteY188" fmla="*/ 1795907 h 2730043"/>
              <a:gd name="connsiteX189" fmla="*/ 1745287 w 8514478"/>
              <a:gd name="connsiteY189" fmla="*/ 1809064 h 2730043"/>
              <a:gd name="connsiteX190" fmla="*/ 1705816 w 8514478"/>
              <a:gd name="connsiteY190" fmla="*/ 1855113 h 2730043"/>
              <a:gd name="connsiteX191" fmla="*/ 1672924 w 8514478"/>
              <a:gd name="connsiteY191" fmla="*/ 1848535 h 2730043"/>
              <a:gd name="connsiteX192" fmla="*/ 1666346 w 8514478"/>
              <a:gd name="connsiteY192" fmla="*/ 1815643 h 2730043"/>
              <a:gd name="connsiteX193" fmla="*/ 1653189 w 8514478"/>
              <a:gd name="connsiteY193" fmla="*/ 1743280 h 2730043"/>
              <a:gd name="connsiteX194" fmla="*/ 1672924 w 8514478"/>
              <a:gd name="connsiteY194" fmla="*/ 1532771 h 2730043"/>
              <a:gd name="connsiteX195" fmla="*/ 1705816 w 8514478"/>
              <a:gd name="connsiteY195" fmla="*/ 1460408 h 2730043"/>
              <a:gd name="connsiteX196" fmla="*/ 1725552 w 8514478"/>
              <a:gd name="connsiteY196" fmla="*/ 1434094 h 2730043"/>
              <a:gd name="connsiteX197" fmla="*/ 1751865 w 8514478"/>
              <a:gd name="connsiteY197" fmla="*/ 1407781 h 2730043"/>
              <a:gd name="connsiteX198" fmla="*/ 1771600 w 8514478"/>
              <a:gd name="connsiteY198" fmla="*/ 1381467 h 2730043"/>
              <a:gd name="connsiteX199" fmla="*/ 1804493 w 8514478"/>
              <a:gd name="connsiteY199" fmla="*/ 1328840 h 2730043"/>
              <a:gd name="connsiteX200" fmla="*/ 1811071 w 8514478"/>
              <a:gd name="connsiteY200" fmla="*/ 1309105 h 2730043"/>
              <a:gd name="connsiteX201" fmla="*/ 1804493 w 8514478"/>
              <a:gd name="connsiteY201" fmla="*/ 1256477 h 2730043"/>
              <a:gd name="connsiteX202" fmla="*/ 1778179 w 8514478"/>
              <a:gd name="connsiteY202" fmla="*/ 1243320 h 2730043"/>
              <a:gd name="connsiteX203" fmla="*/ 1765022 w 8514478"/>
              <a:gd name="connsiteY203" fmla="*/ 1223585 h 2730043"/>
              <a:gd name="connsiteX204" fmla="*/ 1732130 w 8514478"/>
              <a:gd name="connsiteY204" fmla="*/ 1170958 h 2730043"/>
              <a:gd name="connsiteX205" fmla="*/ 1699238 w 8514478"/>
              <a:gd name="connsiteY205" fmla="*/ 1124909 h 2730043"/>
              <a:gd name="connsiteX206" fmla="*/ 1666346 w 8514478"/>
              <a:gd name="connsiteY206" fmla="*/ 1092017 h 2730043"/>
              <a:gd name="connsiteX207" fmla="*/ 1659767 w 8514478"/>
              <a:gd name="connsiteY207" fmla="*/ 1072282 h 2730043"/>
              <a:gd name="connsiteX208" fmla="*/ 1633454 w 8514478"/>
              <a:gd name="connsiteY208" fmla="*/ 1032811 h 2730043"/>
              <a:gd name="connsiteX209" fmla="*/ 1607140 w 8514478"/>
              <a:gd name="connsiteY209" fmla="*/ 960448 h 2730043"/>
              <a:gd name="connsiteX210" fmla="*/ 1593983 w 8514478"/>
              <a:gd name="connsiteY210" fmla="*/ 901243 h 2730043"/>
              <a:gd name="connsiteX211" fmla="*/ 1574248 w 8514478"/>
              <a:gd name="connsiteY211" fmla="*/ 842037 h 2730043"/>
              <a:gd name="connsiteX212" fmla="*/ 1561091 w 8514478"/>
              <a:gd name="connsiteY212" fmla="*/ 802566 h 2730043"/>
              <a:gd name="connsiteX213" fmla="*/ 1521621 w 8514478"/>
              <a:gd name="connsiteY213" fmla="*/ 782831 h 2730043"/>
              <a:gd name="connsiteX214" fmla="*/ 1501885 w 8514478"/>
              <a:gd name="connsiteY214" fmla="*/ 769674 h 2730043"/>
              <a:gd name="connsiteX215" fmla="*/ 1462415 w 8514478"/>
              <a:gd name="connsiteY215" fmla="*/ 710469 h 2730043"/>
              <a:gd name="connsiteX216" fmla="*/ 1442680 w 8514478"/>
              <a:gd name="connsiteY216" fmla="*/ 677576 h 2730043"/>
              <a:gd name="connsiteX217" fmla="*/ 1429523 w 8514478"/>
              <a:gd name="connsiteY217" fmla="*/ 651263 h 2730043"/>
              <a:gd name="connsiteX218" fmla="*/ 1409787 w 8514478"/>
              <a:gd name="connsiteY218" fmla="*/ 638106 h 2730043"/>
              <a:gd name="connsiteX219" fmla="*/ 1403209 w 8514478"/>
              <a:gd name="connsiteY219" fmla="*/ 618371 h 2730043"/>
              <a:gd name="connsiteX220" fmla="*/ 1396631 w 8514478"/>
              <a:gd name="connsiteY220" fmla="*/ 592057 h 2730043"/>
              <a:gd name="connsiteX221" fmla="*/ 1383474 w 8514478"/>
              <a:gd name="connsiteY221" fmla="*/ 552587 h 2730043"/>
              <a:gd name="connsiteX222" fmla="*/ 1396631 w 8514478"/>
              <a:gd name="connsiteY222" fmla="*/ 427597 h 2730043"/>
              <a:gd name="connsiteX223" fmla="*/ 1403209 w 8514478"/>
              <a:gd name="connsiteY223" fmla="*/ 407861 h 2730043"/>
              <a:gd name="connsiteX224" fmla="*/ 1436101 w 8514478"/>
              <a:gd name="connsiteY224" fmla="*/ 361812 h 2730043"/>
              <a:gd name="connsiteX225" fmla="*/ 1449258 w 8514478"/>
              <a:gd name="connsiteY225" fmla="*/ 328920 h 2730043"/>
              <a:gd name="connsiteX226" fmla="*/ 1488729 w 8514478"/>
              <a:gd name="connsiteY226" fmla="*/ 256558 h 2730043"/>
              <a:gd name="connsiteX227" fmla="*/ 1508464 w 8514478"/>
              <a:gd name="connsiteY227" fmla="*/ 203930 h 2730043"/>
              <a:gd name="connsiteX228" fmla="*/ 1547934 w 8514478"/>
              <a:gd name="connsiteY228" fmla="*/ 171038 h 2730043"/>
              <a:gd name="connsiteX229" fmla="*/ 1659767 w 8514478"/>
              <a:gd name="connsiteY229" fmla="*/ 197352 h 2730043"/>
              <a:gd name="connsiteX230" fmla="*/ 1679503 w 8514478"/>
              <a:gd name="connsiteY230" fmla="*/ 217087 h 2730043"/>
              <a:gd name="connsiteX231" fmla="*/ 1738708 w 8514478"/>
              <a:gd name="connsiteY231" fmla="*/ 236823 h 2730043"/>
              <a:gd name="connsiteX232" fmla="*/ 1778179 w 8514478"/>
              <a:gd name="connsiteY232" fmla="*/ 230244 h 2730043"/>
              <a:gd name="connsiteX233" fmla="*/ 1797914 w 8514478"/>
              <a:gd name="connsiteY233" fmla="*/ 190774 h 2730043"/>
              <a:gd name="connsiteX234" fmla="*/ 1784757 w 8514478"/>
              <a:gd name="connsiteY234" fmla="*/ 85519 h 2730043"/>
              <a:gd name="connsiteX235" fmla="*/ 1771600 w 8514478"/>
              <a:gd name="connsiteY235" fmla="*/ 59205 h 2730043"/>
              <a:gd name="connsiteX236" fmla="*/ 1745287 w 8514478"/>
              <a:gd name="connsiteY236" fmla="*/ 19735 h 2730043"/>
              <a:gd name="connsiteX237" fmla="*/ 1626875 w 8514478"/>
              <a:gd name="connsiteY237" fmla="*/ 0 h 2730043"/>
              <a:gd name="connsiteX238" fmla="*/ 1219013 w 8514478"/>
              <a:gd name="connsiteY238" fmla="*/ 13156 h 2730043"/>
              <a:gd name="connsiteX239" fmla="*/ 1186121 w 8514478"/>
              <a:gd name="connsiteY239" fmla="*/ 19735 h 2730043"/>
              <a:gd name="connsiteX240" fmla="*/ 1067710 w 8514478"/>
              <a:gd name="connsiteY240" fmla="*/ 72362 h 2730043"/>
              <a:gd name="connsiteX241" fmla="*/ 1021661 w 8514478"/>
              <a:gd name="connsiteY241" fmla="*/ 92097 h 2730043"/>
              <a:gd name="connsiteX242" fmla="*/ 969034 w 8514478"/>
              <a:gd name="connsiteY242" fmla="*/ 124989 h 2730043"/>
              <a:gd name="connsiteX243" fmla="*/ 955877 w 8514478"/>
              <a:gd name="connsiteY243" fmla="*/ 144725 h 2730043"/>
              <a:gd name="connsiteX244" fmla="*/ 949298 w 8514478"/>
              <a:gd name="connsiteY244" fmla="*/ 164460 h 2730043"/>
              <a:gd name="connsiteX245" fmla="*/ 929563 w 8514478"/>
              <a:gd name="connsiteY245" fmla="*/ 184195 h 2730043"/>
              <a:gd name="connsiteX246" fmla="*/ 922985 w 8514478"/>
              <a:gd name="connsiteY246" fmla="*/ 203930 h 2730043"/>
              <a:gd name="connsiteX247" fmla="*/ 890093 w 8514478"/>
              <a:gd name="connsiteY247" fmla="*/ 243401 h 2730043"/>
              <a:gd name="connsiteX248" fmla="*/ 863779 w 8514478"/>
              <a:gd name="connsiteY248" fmla="*/ 256558 h 2730043"/>
              <a:gd name="connsiteX249" fmla="*/ 837465 w 8514478"/>
              <a:gd name="connsiteY249" fmla="*/ 263136 h 2730043"/>
              <a:gd name="connsiteX250" fmla="*/ 758524 w 8514478"/>
              <a:gd name="connsiteY250" fmla="*/ 289450 h 2730043"/>
              <a:gd name="connsiteX251" fmla="*/ 699318 w 8514478"/>
              <a:gd name="connsiteY251" fmla="*/ 309185 h 2730043"/>
              <a:gd name="connsiteX252" fmla="*/ 679583 w 8514478"/>
              <a:gd name="connsiteY252" fmla="*/ 315764 h 2730043"/>
              <a:gd name="connsiteX253" fmla="*/ 567750 w 8514478"/>
              <a:gd name="connsiteY253" fmla="*/ 328920 h 2730043"/>
              <a:gd name="connsiteX254" fmla="*/ 561172 w 8514478"/>
              <a:gd name="connsiteY254" fmla="*/ 361812 h 2730043"/>
              <a:gd name="connsiteX255" fmla="*/ 587485 w 8514478"/>
              <a:gd name="connsiteY255" fmla="*/ 473646 h 2730043"/>
              <a:gd name="connsiteX256" fmla="*/ 600642 w 8514478"/>
              <a:gd name="connsiteY256" fmla="*/ 493381 h 2730043"/>
              <a:gd name="connsiteX257" fmla="*/ 626956 w 8514478"/>
              <a:gd name="connsiteY257" fmla="*/ 526273 h 2730043"/>
              <a:gd name="connsiteX258" fmla="*/ 666426 w 8514478"/>
              <a:gd name="connsiteY258" fmla="*/ 559165 h 2730043"/>
              <a:gd name="connsiteX259" fmla="*/ 686162 w 8514478"/>
              <a:gd name="connsiteY259" fmla="*/ 598635 h 2730043"/>
              <a:gd name="connsiteX260" fmla="*/ 712475 w 8514478"/>
              <a:gd name="connsiteY260" fmla="*/ 624949 h 2730043"/>
              <a:gd name="connsiteX261" fmla="*/ 732211 w 8514478"/>
              <a:gd name="connsiteY261" fmla="*/ 651263 h 2730043"/>
              <a:gd name="connsiteX262" fmla="*/ 738789 w 8514478"/>
              <a:gd name="connsiteY262" fmla="*/ 670998 h 2730043"/>
              <a:gd name="connsiteX263" fmla="*/ 745367 w 8514478"/>
              <a:gd name="connsiteY263" fmla="*/ 717047 h 2730043"/>
              <a:gd name="connsiteX264" fmla="*/ 758524 w 8514478"/>
              <a:gd name="connsiteY264" fmla="*/ 736782 h 2730043"/>
              <a:gd name="connsiteX265" fmla="*/ 765103 w 8514478"/>
              <a:gd name="connsiteY265" fmla="*/ 769674 h 2730043"/>
              <a:gd name="connsiteX266" fmla="*/ 778259 w 8514478"/>
              <a:gd name="connsiteY266" fmla="*/ 789410 h 2730043"/>
              <a:gd name="connsiteX267" fmla="*/ 771681 w 8514478"/>
              <a:gd name="connsiteY267" fmla="*/ 881507 h 2730043"/>
              <a:gd name="connsiteX268" fmla="*/ 758524 w 8514478"/>
              <a:gd name="connsiteY268" fmla="*/ 901243 h 2730043"/>
              <a:gd name="connsiteX269" fmla="*/ 738789 w 8514478"/>
              <a:gd name="connsiteY269" fmla="*/ 927556 h 2730043"/>
              <a:gd name="connsiteX270" fmla="*/ 719054 w 8514478"/>
              <a:gd name="connsiteY270" fmla="*/ 934135 h 2730043"/>
              <a:gd name="connsiteX271" fmla="*/ 673005 w 8514478"/>
              <a:gd name="connsiteY271" fmla="*/ 953870 h 2730043"/>
              <a:gd name="connsiteX272" fmla="*/ 416446 w 8514478"/>
              <a:gd name="connsiteY272" fmla="*/ 960448 h 2730043"/>
              <a:gd name="connsiteX273" fmla="*/ 350662 w 8514478"/>
              <a:gd name="connsiteY273" fmla="*/ 973605 h 2730043"/>
              <a:gd name="connsiteX274" fmla="*/ 317770 w 8514478"/>
              <a:gd name="connsiteY274" fmla="*/ 980184 h 2730043"/>
              <a:gd name="connsiteX275" fmla="*/ 298035 w 8514478"/>
              <a:gd name="connsiteY275" fmla="*/ 986762 h 2730043"/>
              <a:gd name="connsiteX276" fmla="*/ 245408 w 8514478"/>
              <a:gd name="connsiteY276" fmla="*/ 980184 h 2730043"/>
              <a:gd name="connsiteX277" fmla="*/ 212516 w 8514478"/>
              <a:gd name="connsiteY277" fmla="*/ 967027 h 2730043"/>
              <a:gd name="connsiteX278" fmla="*/ 15163 w 8514478"/>
              <a:gd name="connsiteY278" fmla="*/ 980184 h 2730043"/>
              <a:gd name="connsiteX279" fmla="*/ 2006 w 8514478"/>
              <a:gd name="connsiteY279" fmla="*/ 999919 h 2730043"/>
              <a:gd name="connsiteX280" fmla="*/ 67790 w 8514478"/>
              <a:gd name="connsiteY280" fmla="*/ 1203850 h 2730043"/>
              <a:gd name="connsiteX281" fmla="*/ 94104 w 8514478"/>
              <a:gd name="connsiteY281" fmla="*/ 1217007 h 2730043"/>
              <a:gd name="connsiteX282" fmla="*/ 126996 w 8514478"/>
              <a:gd name="connsiteY282" fmla="*/ 1243320 h 2730043"/>
              <a:gd name="connsiteX283" fmla="*/ 146731 w 8514478"/>
              <a:gd name="connsiteY283" fmla="*/ 1256477 h 2730043"/>
              <a:gd name="connsiteX284" fmla="*/ 186202 w 8514478"/>
              <a:gd name="connsiteY284" fmla="*/ 1282791 h 2730043"/>
              <a:gd name="connsiteX285" fmla="*/ 199359 w 8514478"/>
              <a:gd name="connsiteY285" fmla="*/ 1263056 h 2730043"/>
              <a:gd name="connsiteX286" fmla="*/ 291457 w 8514478"/>
              <a:gd name="connsiteY286" fmla="*/ 1263056 h 2730043"/>
              <a:gd name="connsiteX287" fmla="*/ 304613 w 8514478"/>
              <a:gd name="connsiteY287" fmla="*/ 1289369 h 2730043"/>
              <a:gd name="connsiteX288" fmla="*/ 278300 w 8514478"/>
              <a:gd name="connsiteY288" fmla="*/ 1368310 h 2730043"/>
              <a:gd name="connsiteX289" fmla="*/ 258564 w 8514478"/>
              <a:gd name="connsiteY289" fmla="*/ 1381467 h 2730043"/>
              <a:gd name="connsiteX290" fmla="*/ 225672 w 8514478"/>
              <a:gd name="connsiteY290" fmla="*/ 1420938 h 2730043"/>
              <a:gd name="connsiteX291" fmla="*/ 205937 w 8514478"/>
              <a:gd name="connsiteY291" fmla="*/ 1434094 h 2730043"/>
              <a:gd name="connsiteX292" fmla="*/ 232251 w 8514478"/>
              <a:gd name="connsiteY292" fmla="*/ 1499879 h 2730043"/>
              <a:gd name="connsiteX293" fmla="*/ 265143 w 8514478"/>
              <a:gd name="connsiteY293" fmla="*/ 1506457 h 2730043"/>
              <a:gd name="connsiteX294" fmla="*/ 423025 w 8514478"/>
              <a:gd name="connsiteY294" fmla="*/ 1493300 h 2730043"/>
              <a:gd name="connsiteX295" fmla="*/ 462495 w 8514478"/>
              <a:gd name="connsiteY295" fmla="*/ 1466987 h 2730043"/>
              <a:gd name="connsiteX296" fmla="*/ 548015 w 8514478"/>
              <a:gd name="connsiteY296" fmla="*/ 1466987 h 2730043"/>
              <a:gd name="connsiteX297" fmla="*/ 567750 w 8514478"/>
              <a:gd name="connsiteY297" fmla="*/ 1480143 h 2730043"/>
              <a:gd name="connsiteX298" fmla="*/ 574329 w 8514478"/>
              <a:gd name="connsiteY298" fmla="*/ 1499879 h 2730043"/>
              <a:gd name="connsiteX299" fmla="*/ 534858 w 8514478"/>
              <a:gd name="connsiteY299" fmla="*/ 1539349 h 2730043"/>
              <a:gd name="connsiteX300" fmla="*/ 528280 w 8514478"/>
              <a:gd name="connsiteY300" fmla="*/ 1559084 h 2730043"/>
              <a:gd name="connsiteX301" fmla="*/ 488809 w 8514478"/>
              <a:gd name="connsiteY301" fmla="*/ 1618290 h 2730043"/>
              <a:gd name="connsiteX302" fmla="*/ 475652 w 8514478"/>
              <a:gd name="connsiteY302" fmla="*/ 1638025 h 2730043"/>
              <a:gd name="connsiteX303" fmla="*/ 462495 w 8514478"/>
              <a:gd name="connsiteY303" fmla="*/ 1670917 h 2730043"/>
              <a:gd name="connsiteX304" fmla="*/ 409868 w 8514478"/>
              <a:gd name="connsiteY304" fmla="*/ 1730123 h 2730043"/>
              <a:gd name="connsiteX305" fmla="*/ 330927 w 8514478"/>
              <a:gd name="connsiteY305" fmla="*/ 1828800 h 2730043"/>
              <a:gd name="connsiteX306" fmla="*/ 324349 w 8514478"/>
              <a:gd name="connsiteY306" fmla="*/ 1848535 h 2730043"/>
              <a:gd name="connsiteX307" fmla="*/ 330927 w 8514478"/>
              <a:gd name="connsiteY307" fmla="*/ 1881427 h 2730043"/>
              <a:gd name="connsiteX308" fmla="*/ 337505 w 8514478"/>
              <a:gd name="connsiteY308" fmla="*/ 1920897 h 2730043"/>
              <a:gd name="connsiteX309" fmla="*/ 304613 w 8514478"/>
              <a:gd name="connsiteY309" fmla="*/ 2157720 h 2730043"/>
              <a:gd name="connsiteX310" fmla="*/ 278300 w 8514478"/>
              <a:gd name="connsiteY310" fmla="*/ 2177456 h 2730043"/>
              <a:gd name="connsiteX311" fmla="*/ 219094 w 8514478"/>
              <a:gd name="connsiteY311" fmla="*/ 2236661 h 2730043"/>
              <a:gd name="connsiteX312" fmla="*/ 205937 w 8514478"/>
              <a:gd name="connsiteY312" fmla="*/ 2256397 h 2730043"/>
              <a:gd name="connsiteX313" fmla="*/ 166467 w 8514478"/>
              <a:gd name="connsiteY313" fmla="*/ 2295867 h 2730043"/>
              <a:gd name="connsiteX314" fmla="*/ 159888 w 8514478"/>
              <a:gd name="connsiteY314" fmla="*/ 2315602 h 2730043"/>
              <a:gd name="connsiteX315" fmla="*/ 133575 w 8514478"/>
              <a:gd name="connsiteY315" fmla="*/ 2355073 h 2730043"/>
              <a:gd name="connsiteX316" fmla="*/ 120418 w 8514478"/>
              <a:gd name="connsiteY316" fmla="*/ 2394543 h 2730043"/>
              <a:gd name="connsiteX317" fmla="*/ 113839 w 8514478"/>
              <a:gd name="connsiteY317" fmla="*/ 2420857 h 2730043"/>
              <a:gd name="connsiteX318" fmla="*/ 94104 w 8514478"/>
              <a:gd name="connsiteY318" fmla="*/ 2440592 h 2730043"/>
              <a:gd name="connsiteX319" fmla="*/ 80947 w 8514478"/>
              <a:gd name="connsiteY319" fmla="*/ 2466906 h 2730043"/>
              <a:gd name="connsiteX320" fmla="*/ 54634 w 8514478"/>
              <a:gd name="connsiteY320" fmla="*/ 2512955 h 2730043"/>
              <a:gd name="connsiteX321" fmla="*/ 61212 w 8514478"/>
              <a:gd name="connsiteY321" fmla="*/ 2624788 h 2730043"/>
              <a:gd name="connsiteX322" fmla="*/ 67790 w 8514478"/>
              <a:gd name="connsiteY322" fmla="*/ 2690572 h 2730043"/>
              <a:gd name="connsiteX323" fmla="*/ 80947 w 8514478"/>
              <a:gd name="connsiteY323" fmla="*/ 2730043 h 2730043"/>
              <a:gd name="connsiteX324" fmla="*/ 126996 w 8514478"/>
              <a:gd name="connsiteY324" fmla="*/ 2697151 h 2730043"/>
              <a:gd name="connsiteX325" fmla="*/ 153310 w 8514478"/>
              <a:gd name="connsiteY325" fmla="*/ 2657680 h 2730043"/>
              <a:gd name="connsiteX326" fmla="*/ 166467 w 8514478"/>
              <a:gd name="connsiteY326" fmla="*/ 2618210 h 2730043"/>
              <a:gd name="connsiteX327" fmla="*/ 199359 w 8514478"/>
              <a:gd name="connsiteY327" fmla="*/ 2545847 h 2730043"/>
              <a:gd name="connsiteX328" fmla="*/ 212516 w 8514478"/>
              <a:gd name="connsiteY328" fmla="*/ 2466906 h 2730043"/>
              <a:gd name="connsiteX329" fmla="*/ 225672 w 8514478"/>
              <a:gd name="connsiteY329" fmla="*/ 2447171 h 2730043"/>
              <a:gd name="connsiteX330" fmla="*/ 370398 w 8514478"/>
              <a:gd name="connsiteY330" fmla="*/ 2381387 h 2730043"/>
              <a:gd name="connsiteX331" fmla="*/ 442760 w 8514478"/>
              <a:gd name="connsiteY331" fmla="*/ 2361651 h 2730043"/>
              <a:gd name="connsiteX332" fmla="*/ 515123 w 8514478"/>
              <a:gd name="connsiteY332" fmla="*/ 2341916 h 2730043"/>
              <a:gd name="connsiteX333" fmla="*/ 521701 w 8514478"/>
              <a:gd name="connsiteY333" fmla="*/ 2302446 h 2730043"/>
              <a:gd name="connsiteX334" fmla="*/ 508544 w 8514478"/>
              <a:gd name="connsiteY334" fmla="*/ 2249818 h 2730043"/>
              <a:gd name="connsiteX335" fmla="*/ 515123 w 8514478"/>
              <a:gd name="connsiteY335" fmla="*/ 2065623 h 2730043"/>
              <a:gd name="connsiteX336" fmla="*/ 528280 w 8514478"/>
              <a:gd name="connsiteY336" fmla="*/ 2026152 h 2730043"/>
              <a:gd name="connsiteX337" fmla="*/ 534858 w 8514478"/>
              <a:gd name="connsiteY337" fmla="*/ 1986682 h 2730043"/>
              <a:gd name="connsiteX338" fmla="*/ 541436 w 8514478"/>
              <a:gd name="connsiteY338" fmla="*/ 1874848 h 2730043"/>
              <a:gd name="connsiteX339" fmla="*/ 561172 w 8514478"/>
              <a:gd name="connsiteY339" fmla="*/ 1822221 h 2730043"/>
              <a:gd name="connsiteX340" fmla="*/ 567750 w 8514478"/>
              <a:gd name="connsiteY340" fmla="*/ 1802486 h 2730043"/>
              <a:gd name="connsiteX341" fmla="*/ 607221 w 8514478"/>
              <a:gd name="connsiteY341" fmla="*/ 1756437 h 2730043"/>
              <a:gd name="connsiteX342" fmla="*/ 613799 w 8514478"/>
              <a:gd name="connsiteY342" fmla="*/ 1736702 h 2730043"/>
              <a:gd name="connsiteX343" fmla="*/ 626956 w 8514478"/>
              <a:gd name="connsiteY343" fmla="*/ 1716966 h 2730043"/>
              <a:gd name="connsiteX344" fmla="*/ 640113 w 8514478"/>
              <a:gd name="connsiteY344" fmla="*/ 1690653 h 2730043"/>
              <a:gd name="connsiteX345" fmla="*/ 633534 w 8514478"/>
              <a:gd name="connsiteY345" fmla="*/ 1388046 h 2730043"/>
              <a:gd name="connsiteX346" fmla="*/ 626956 w 8514478"/>
              <a:gd name="connsiteY346" fmla="*/ 1368310 h 2730043"/>
              <a:gd name="connsiteX347" fmla="*/ 607221 w 8514478"/>
              <a:gd name="connsiteY347" fmla="*/ 1355153 h 2730043"/>
              <a:gd name="connsiteX348" fmla="*/ 587485 w 8514478"/>
              <a:gd name="connsiteY348" fmla="*/ 1335418 h 2730043"/>
              <a:gd name="connsiteX349" fmla="*/ 541436 w 8514478"/>
              <a:gd name="connsiteY349" fmla="*/ 1302526 h 2730043"/>
              <a:gd name="connsiteX350" fmla="*/ 528280 w 8514478"/>
              <a:gd name="connsiteY350" fmla="*/ 1282791 h 2730043"/>
              <a:gd name="connsiteX351" fmla="*/ 574329 w 8514478"/>
              <a:gd name="connsiteY351" fmla="*/ 1197271 h 2730043"/>
              <a:gd name="connsiteX352" fmla="*/ 659848 w 8514478"/>
              <a:gd name="connsiteY352" fmla="*/ 1170958 h 2730043"/>
              <a:gd name="connsiteX353" fmla="*/ 699318 w 8514478"/>
              <a:gd name="connsiteY353" fmla="*/ 1164379 h 2730043"/>
              <a:gd name="connsiteX354" fmla="*/ 719054 w 8514478"/>
              <a:gd name="connsiteY354" fmla="*/ 1157801 h 2730043"/>
              <a:gd name="connsiteX355" fmla="*/ 751946 w 8514478"/>
              <a:gd name="connsiteY355" fmla="*/ 1151223 h 2730043"/>
              <a:gd name="connsiteX356" fmla="*/ 771681 w 8514478"/>
              <a:gd name="connsiteY356" fmla="*/ 1131487 h 2730043"/>
              <a:gd name="connsiteX357" fmla="*/ 804573 w 8514478"/>
              <a:gd name="connsiteY357" fmla="*/ 1052546 h 2730043"/>
              <a:gd name="connsiteX358" fmla="*/ 817730 w 8514478"/>
              <a:gd name="connsiteY358" fmla="*/ 1006497 h 2730043"/>
              <a:gd name="connsiteX359" fmla="*/ 824308 w 8514478"/>
              <a:gd name="connsiteY359" fmla="*/ 980184 h 2730043"/>
              <a:gd name="connsiteX360" fmla="*/ 837465 w 8514478"/>
              <a:gd name="connsiteY360" fmla="*/ 960448 h 2730043"/>
              <a:gd name="connsiteX361" fmla="*/ 844044 w 8514478"/>
              <a:gd name="connsiteY361" fmla="*/ 940713 h 2730043"/>
              <a:gd name="connsiteX362" fmla="*/ 850622 w 8514478"/>
              <a:gd name="connsiteY362" fmla="*/ 907821 h 2730043"/>
              <a:gd name="connsiteX363" fmla="*/ 890093 w 8514478"/>
              <a:gd name="connsiteY363" fmla="*/ 855194 h 2730043"/>
              <a:gd name="connsiteX364" fmla="*/ 909828 w 8514478"/>
              <a:gd name="connsiteY364" fmla="*/ 828880 h 2730043"/>
              <a:gd name="connsiteX365" fmla="*/ 922985 w 8514478"/>
              <a:gd name="connsiteY365" fmla="*/ 769674 h 2730043"/>
              <a:gd name="connsiteX366" fmla="*/ 916406 w 8514478"/>
              <a:gd name="connsiteY366" fmla="*/ 697312 h 2730043"/>
              <a:gd name="connsiteX367" fmla="*/ 909828 w 8514478"/>
              <a:gd name="connsiteY367" fmla="*/ 677576 h 2730043"/>
              <a:gd name="connsiteX368" fmla="*/ 903249 w 8514478"/>
              <a:gd name="connsiteY368" fmla="*/ 644684 h 2730043"/>
              <a:gd name="connsiteX369" fmla="*/ 863779 w 8514478"/>
              <a:gd name="connsiteY369" fmla="*/ 578900 h 2730043"/>
              <a:gd name="connsiteX370" fmla="*/ 857200 w 8514478"/>
              <a:gd name="connsiteY370" fmla="*/ 552587 h 2730043"/>
              <a:gd name="connsiteX371" fmla="*/ 830887 w 8514478"/>
              <a:gd name="connsiteY371" fmla="*/ 499959 h 2730043"/>
              <a:gd name="connsiteX372" fmla="*/ 844044 w 8514478"/>
              <a:gd name="connsiteY372" fmla="*/ 302607 h 2730043"/>
              <a:gd name="connsiteX373" fmla="*/ 850622 w 8514478"/>
              <a:gd name="connsiteY373" fmla="*/ 282871 h 2730043"/>
              <a:gd name="connsiteX374" fmla="*/ 857200 w 8514478"/>
              <a:gd name="connsiteY374" fmla="*/ 243401 h 2730043"/>
              <a:gd name="connsiteX375" fmla="*/ 896671 w 8514478"/>
              <a:gd name="connsiteY375" fmla="*/ 203930 h 2730043"/>
              <a:gd name="connsiteX376" fmla="*/ 922985 w 8514478"/>
              <a:gd name="connsiteY376" fmla="*/ 184195 h 2730043"/>
              <a:gd name="connsiteX377" fmla="*/ 969034 w 8514478"/>
              <a:gd name="connsiteY377" fmla="*/ 144725 h 2730043"/>
              <a:gd name="connsiteX378" fmla="*/ 988769 w 8514478"/>
              <a:gd name="connsiteY378" fmla="*/ 131568 h 2730043"/>
              <a:gd name="connsiteX379" fmla="*/ 1015082 w 8514478"/>
              <a:gd name="connsiteY379" fmla="*/ 124989 h 2730043"/>
              <a:gd name="connsiteX380" fmla="*/ 1251905 w 8514478"/>
              <a:gd name="connsiteY380" fmla="*/ 138146 h 2730043"/>
              <a:gd name="connsiteX381" fmla="*/ 1324268 w 8514478"/>
              <a:gd name="connsiteY381" fmla="*/ 144725 h 2730043"/>
              <a:gd name="connsiteX382" fmla="*/ 1317690 w 8514478"/>
              <a:gd name="connsiteY382" fmla="*/ 190774 h 2730043"/>
              <a:gd name="connsiteX383" fmla="*/ 1311111 w 8514478"/>
              <a:gd name="connsiteY383" fmla="*/ 210509 h 2730043"/>
              <a:gd name="connsiteX384" fmla="*/ 1258484 w 8514478"/>
              <a:gd name="connsiteY384" fmla="*/ 236823 h 2730043"/>
              <a:gd name="connsiteX385" fmla="*/ 1225592 w 8514478"/>
              <a:gd name="connsiteY385" fmla="*/ 249979 h 2730043"/>
              <a:gd name="connsiteX386" fmla="*/ 1192700 w 8514478"/>
              <a:gd name="connsiteY386" fmla="*/ 256558 h 2730043"/>
              <a:gd name="connsiteX387" fmla="*/ 1172964 w 8514478"/>
              <a:gd name="connsiteY387" fmla="*/ 263136 h 2730043"/>
              <a:gd name="connsiteX388" fmla="*/ 1186121 w 8514478"/>
              <a:gd name="connsiteY388" fmla="*/ 322342 h 2730043"/>
              <a:gd name="connsiteX389" fmla="*/ 1212435 w 8514478"/>
              <a:gd name="connsiteY389" fmla="*/ 328920 h 2730043"/>
              <a:gd name="connsiteX390" fmla="*/ 1284798 w 8514478"/>
              <a:gd name="connsiteY390" fmla="*/ 342077 h 2730043"/>
              <a:gd name="connsiteX391" fmla="*/ 1304533 w 8514478"/>
              <a:gd name="connsiteY391" fmla="*/ 388126 h 2730043"/>
              <a:gd name="connsiteX392" fmla="*/ 1317690 w 8514478"/>
              <a:gd name="connsiteY392" fmla="*/ 407861 h 2730043"/>
              <a:gd name="connsiteX393" fmla="*/ 1350582 w 8514478"/>
              <a:gd name="connsiteY393" fmla="*/ 460489 h 2730043"/>
              <a:gd name="connsiteX394" fmla="*/ 1344003 w 8514478"/>
              <a:gd name="connsiteY394" fmla="*/ 513116 h 2730043"/>
              <a:gd name="connsiteX395" fmla="*/ 1304533 w 8514478"/>
              <a:gd name="connsiteY395" fmla="*/ 552587 h 2730043"/>
              <a:gd name="connsiteX396" fmla="*/ 1291376 w 8514478"/>
              <a:gd name="connsiteY396" fmla="*/ 572322 h 2730043"/>
              <a:gd name="connsiteX397" fmla="*/ 1278219 w 8514478"/>
              <a:gd name="connsiteY397" fmla="*/ 611792 h 2730043"/>
              <a:gd name="connsiteX398" fmla="*/ 1258484 w 8514478"/>
              <a:gd name="connsiteY398" fmla="*/ 664420 h 2730043"/>
              <a:gd name="connsiteX399" fmla="*/ 1251905 w 8514478"/>
              <a:gd name="connsiteY399" fmla="*/ 690733 h 2730043"/>
              <a:gd name="connsiteX400" fmla="*/ 1265062 w 8514478"/>
              <a:gd name="connsiteY400" fmla="*/ 894664 h 2730043"/>
              <a:gd name="connsiteX401" fmla="*/ 1271641 w 8514478"/>
              <a:gd name="connsiteY401" fmla="*/ 993341 h 2730043"/>
              <a:gd name="connsiteX402" fmla="*/ 1284798 w 8514478"/>
              <a:gd name="connsiteY402" fmla="*/ 1019654 h 2730043"/>
              <a:gd name="connsiteX403" fmla="*/ 1291376 w 8514478"/>
              <a:gd name="connsiteY403" fmla="*/ 1039389 h 2730043"/>
              <a:gd name="connsiteX404" fmla="*/ 1297954 w 8514478"/>
              <a:gd name="connsiteY404" fmla="*/ 1065703 h 2730043"/>
              <a:gd name="connsiteX405" fmla="*/ 1317690 w 8514478"/>
              <a:gd name="connsiteY405" fmla="*/ 1098595 h 2730043"/>
              <a:gd name="connsiteX406" fmla="*/ 1337425 w 8514478"/>
              <a:gd name="connsiteY406" fmla="*/ 1144644 h 2730043"/>
              <a:gd name="connsiteX407" fmla="*/ 1363739 w 8514478"/>
              <a:gd name="connsiteY407" fmla="*/ 1236742 h 2730043"/>
              <a:gd name="connsiteX408" fmla="*/ 1370317 w 8514478"/>
              <a:gd name="connsiteY408" fmla="*/ 1256477 h 2730043"/>
              <a:gd name="connsiteX409" fmla="*/ 1363739 w 8514478"/>
              <a:gd name="connsiteY409" fmla="*/ 1407781 h 2730043"/>
              <a:gd name="connsiteX410" fmla="*/ 1357160 w 8514478"/>
              <a:gd name="connsiteY410" fmla="*/ 1427516 h 2730043"/>
              <a:gd name="connsiteX411" fmla="*/ 1344003 w 8514478"/>
              <a:gd name="connsiteY411" fmla="*/ 1447251 h 2730043"/>
              <a:gd name="connsiteX412" fmla="*/ 1291376 w 8514478"/>
              <a:gd name="connsiteY412" fmla="*/ 1539349 h 2730043"/>
              <a:gd name="connsiteX413" fmla="*/ 1278219 w 8514478"/>
              <a:gd name="connsiteY413" fmla="*/ 1559084 h 2730043"/>
              <a:gd name="connsiteX414" fmla="*/ 1271641 w 8514478"/>
              <a:gd name="connsiteY414" fmla="*/ 1578820 h 2730043"/>
              <a:gd name="connsiteX415" fmla="*/ 1258484 w 8514478"/>
              <a:gd name="connsiteY415" fmla="*/ 1598555 h 2730043"/>
              <a:gd name="connsiteX416" fmla="*/ 1271641 w 8514478"/>
              <a:gd name="connsiteY416" fmla="*/ 1901162 h 2730043"/>
              <a:gd name="connsiteX417" fmla="*/ 1278219 w 8514478"/>
              <a:gd name="connsiteY417" fmla="*/ 1940633 h 2730043"/>
              <a:gd name="connsiteX418" fmla="*/ 1291376 w 8514478"/>
              <a:gd name="connsiteY418" fmla="*/ 1960368 h 2730043"/>
              <a:gd name="connsiteX419" fmla="*/ 1297954 w 8514478"/>
              <a:gd name="connsiteY419" fmla="*/ 1993260 h 2730043"/>
              <a:gd name="connsiteX420" fmla="*/ 1317690 w 8514478"/>
              <a:gd name="connsiteY420" fmla="*/ 2012995 h 2730043"/>
              <a:gd name="connsiteX421" fmla="*/ 1330846 w 8514478"/>
              <a:gd name="connsiteY421" fmla="*/ 2032730 h 2730043"/>
              <a:gd name="connsiteX422" fmla="*/ 1357160 w 8514478"/>
              <a:gd name="connsiteY422" fmla="*/ 2118250 h 2730043"/>
              <a:gd name="connsiteX423" fmla="*/ 1370317 w 8514478"/>
              <a:gd name="connsiteY423" fmla="*/ 2144564 h 2730043"/>
              <a:gd name="connsiteX424" fmla="*/ 1383474 w 8514478"/>
              <a:gd name="connsiteY424" fmla="*/ 2203769 h 2730043"/>
              <a:gd name="connsiteX425" fmla="*/ 1396631 w 8514478"/>
              <a:gd name="connsiteY425" fmla="*/ 2249818 h 2730043"/>
              <a:gd name="connsiteX426" fmla="*/ 1416366 w 8514478"/>
              <a:gd name="connsiteY426" fmla="*/ 2309024 h 2730043"/>
              <a:gd name="connsiteX427" fmla="*/ 1429523 w 8514478"/>
              <a:gd name="connsiteY427" fmla="*/ 2328759 h 2730043"/>
              <a:gd name="connsiteX428" fmla="*/ 1449258 w 8514478"/>
              <a:gd name="connsiteY428" fmla="*/ 2355073 h 2730043"/>
              <a:gd name="connsiteX429" fmla="*/ 1528199 w 8514478"/>
              <a:gd name="connsiteY429" fmla="*/ 2401122 h 2730043"/>
              <a:gd name="connsiteX430" fmla="*/ 1554513 w 8514478"/>
              <a:gd name="connsiteY430" fmla="*/ 2407700 h 2730043"/>
              <a:gd name="connsiteX431" fmla="*/ 1593983 w 8514478"/>
              <a:gd name="connsiteY431" fmla="*/ 2420857 h 2730043"/>
              <a:gd name="connsiteX432" fmla="*/ 1613718 w 8514478"/>
              <a:gd name="connsiteY432" fmla="*/ 2427435 h 2730043"/>
              <a:gd name="connsiteX433" fmla="*/ 1646611 w 8514478"/>
              <a:gd name="connsiteY433" fmla="*/ 2434014 h 2730043"/>
              <a:gd name="connsiteX434" fmla="*/ 1666346 w 8514478"/>
              <a:gd name="connsiteY434" fmla="*/ 2440592 h 2730043"/>
              <a:gd name="connsiteX435" fmla="*/ 1692659 w 8514478"/>
              <a:gd name="connsiteY435" fmla="*/ 2447171 h 2730043"/>
              <a:gd name="connsiteX436" fmla="*/ 1791336 w 8514478"/>
              <a:gd name="connsiteY436" fmla="*/ 2440592 h 2730043"/>
              <a:gd name="connsiteX437" fmla="*/ 1811071 w 8514478"/>
              <a:gd name="connsiteY437" fmla="*/ 2434014 h 2730043"/>
              <a:gd name="connsiteX438" fmla="*/ 1850541 w 8514478"/>
              <a:gd name="connsiteY438" fmla="*/ 2427435 h 2730043"/>
              <a:gd name="connsiteX439" fmla="*/ 1863698 w 8514478"/>
              <a:gd name="connsiteY439" fmla="*/ 2407700 h 2730043"/>
              <a:gd name="connsiteX440" fmla="*/ 1896590 w 8514478"/>
              <a:gd name="connsiteY440" fmla="*/ 2381387 h 2730043"/>
              <a:gd name="connsiteX441" fmla="*/ 1909747 w 8514478"/>
              <a:gd name="connsiteY441" fmla="*/ 2335338 h 2730043"/>
              <a:gd name="connsiteX442" fmla="*/ 1936061 w 8514478"/>
              <a:gd name="connsiteY442" fmla="*/ 2249818 h 2730043"/>
              <a:gd name="connsiteX443" fmla="*/ 1942639 w 8514478"/>
              <a:gd name="connsiteY443" fmla="*/ 2210348 h 2730043"/>
              <a:gd name="connsiteX444" fmla="*/ 1968953 w 8514478"/>
              <a:gd name="connsiteY444" fmla="*/ 2151142 h 2730043"/>
              <a:gd name="connsiteX445" fmla="*/ 1995267 w 8514478"/>
              <a:gd name="connsiteY445" fmla="*/ 2098515 h 2730043"/>
              <a:gd name="connsiteX446" fmla="*/ 2008423 w 8514478"/>
              <a:gd name="connsiteY446" fmla="*/ 2059044 h 2730043"/>
              <a:gd name="connsiteX447" fmla="*/ 2028159 w 8514478"/>
              <a:gd name="connsiteY447" fmla="*/ 2012995 h 2730043"/>
              <a:gd name="connsiteX448" fmla="*/ 2021580 w 8514478"/>
              <a:gd name="connsiteY448" fmla="*/ 1973525 h 2730043"/>
              <a:gd name="connsiteX449" fmla="*/ 2001845 w 8514478"/>
              <a:gd name="connsiteY449" fmla="*/ 1960368 h 2730043"/>
              <a:gd name="connsiteX450" fmla="*/ 1988688 w 8514478"/>
              <a:gd name="connsiteY450" fmla="*/ 1940633 h 2730043"/>
              <a:gd name="connsiteX451" fmla="*/ 2001845 w 8514478"/>
              <a:gd name="connsiteY451" fmla="*/ 1874848 h 2730043"/>
              <a:gd name="connsiteX452" fmla="*/ 2008423 w 8514478"/>
              <a:gd name="connsiteY452" fmla="*/ 1848535 h 2730043"/>
              <a:gd name="connsiteX453" fmla="*/ 2015002 w 8514478"/>
              <a:gd name="connsiteY453" fmla="*/ 1815643 h 2730043"/>
              <a:gd name="connsiteX454" fmla="*/ 2113678 w 8514478"/>
              <a:gd name="connsiteY454" fmla="*/ 1730123 h 2730043"/>
              <a:gd name="connsiteX455" fmla="*/ 2139992 w 8514478"/>
              <a:gd name="connsiteY455" fmla="*/ 1716966 h 2730043"/>
              <a:gd name="connsiteX456" fmla="*/ 2166305 w 8514478"/>
              <a:gd name="connsiteY456" fmla="*/ 1697231 h 2730043"/>
              <a:gd name="connsiteX457" fmla="*/ 2186041 w 8514478"/>
              <a:gd name="connsiteY457" fmla="*/ 1684074 h 2730043"/>
              <a:gd name="connsiteX458" fmla="*/ 2199198 w 8514478"/>
              <a:gd name="connsiteY458" fmla="*/ 1664339 h 2730043"/>
              <a:gd name="connsiteX459" fmla="*/ 2218933 w 8514478"/>
              <a:gd name="connsiteY459" fmla="*/ 1644604 h 2730043"/>
              <a:gd name="connsiteX460" fmla="*/ 2225511 w 8514478"/>
              <a:gd name="connsiteY460" fmla="*/ 1618290 h 2730043"/>
              <a:gd name="connsiteX461" fmla="*/ 2232090 w 8514478"/>
              <a:gd name="connsiteY461" fmla="*/ 1598555 h 2730043"/>
              <a:gd name="connsiteX462" fmla="*/ 2238668 w 8514478"/>
              <a:gd name="connsiteY462" fmla="*/ 1565663 h 2730043"/>
              <a:gd name="connsiteX463" fmla="*/ 2258403 w 8514478"/>
              <a:gd name="connsiteY463" fmla="*/ 1552506 h 2730043"/>
              <a:gd name="connsiteX464" fmla="*/ 2304452 w 8514478"/>
              <a:gd name="connsiteY464" fmla="*/ 1578820 h 2730043"/>
              <a:gd name="connsiteX465" fmla="*/ 2370236 w 8514478"/>
              <a:gd name="connsiteY465" fmla="*/ 1631447 h 2730043"/>
              <a:gd name="connsiteX466" fmla="*/ 2376815 w 8514478"/>
              <a:gd name="connsiteY466" fmla="*/ 1684074 h 2730043"/>
              <a:gd name="connsiteX467" fmla="*/ 2383393 w 8514478"/>
              <a:gd name="connsiteY467" fmla="*/ 1749858 h 2730043"/>
              <a:gd name="connsiteX468" fmla="*/ 2409707 w 8514478"/>
              <a:gd name="connsiteY468" fmla="*/ 1809064 h 2730043"/>
              <a:gd name="connsiteX469" fmla="*/ 2416285 w 8514478"/>
              <a:gd name="connsiteY469" fmla="*/ 1828800 h 2730043"/>
              <a:gd name="connsiteX470" fmla="*/ 2442599 w 8514478"/>
              <a:gd name="connsiteY470" fmla="*/ 1874848 h 2730043"/>
              <a:gd name="connsiteX471" fmla="*/ 2455756 w 8514478"/>
              <a:gd name="connsiteY471" fmla="*/ 1914319 h 2730043"/>
              <a:gd name="connsiteX472" fmla="*/ 2468913 w 8514478"/>
              <a:gd name="connsiteY472" fmla="*/ 1940633 h 2730043"/>
              <a:gd name="connsiteX473" fmla="*/ 2482070 w 8514478"/>
              <a:gd name="connsiteY473" fmla="*/ 1960368 h 2730043"/>
              <a:gd name="connsiteX474" fmla="*/ 2508383 w 8514478"/>
              <a:gd name="connsiteY474" fmla="*/ 2019574 h 2730043"/>
              <a:gd name="connsiteX475" fmla="*/ 2521540 w 8514478"/>
              <a:gd name="connsiteY475" fmla="*/ 2039309 h 2730043"/>
              <a:gd name="connsiteX476" fmla="*/ 2561011 w 8514478"/>
              <a:gd name="connsiteY476" fmla="*/ 2105093 h 2730043"/>
              <a:gd name="connsiteX477" fmla="*/ 2574167 w 8514478"/>
              <a:gd name="connsiteY477" fmla="*/ 2124828 h 2730043"/>
              <a:gd name="connsiteX478" fmla="*/ 2580746 w 8514478"/>
              <a:gd name="connsiteY478" fmla="*/ 2144564 h 2730043"/>
              <a:gd name="connsiteX479" fmla="*/ 2626795 w 8514478"/>
              <a:gd name="connsiteY479" fmla="*/ 2177456 h 2730043"/>
              <a:gd name="connsiteX480" fmla="*/ 2646530 w 8514478"/>
              <a:gd name="connsiteY480" fmla="*/ 2197191 h 2730043"/>
              <a:gd name="connsiteX481" fmla="*/ 2699157 w 8514478"/>
              <a:gd name="connsiteY481" fmla="*/ 2203769 h 2730043"/>
              <a:gd name="connsiteX482" fmla="*/ 2745206 w 8514478"/>
              <a:gd name="connsiteY482" fmla="*/ 2223505 h 2730043"/>
              <a:gd name="connsiteX483" fmla="*/ 2771520 w 8514478"/>
              <a:gd name="connsiteY483" fmla="*/ 2236661 h 2730043"/>
              <a:gd name="connsiteX484" fmla="*/ 2791255 w 8514478"/>
              <a:gd name="connsiteY484" fmla="*/ 2243240 h 2730043"/>
              <a:gd name="connsiteX485" fmla="*/ 2817569 w 8514478"/>
              <a:gd name="connsiteY485" fmla="*/ 2256397 h 2730043"/>
              <a:gd name="connsiteX486" fmla="*/ 2857039 w 8514478"/>
              <a:gd name="connsiteY486" fmla="*/ 2282710 h 2730043"/>
              <a:gd name="connsiteX487" fmla="*/ 2876775 w 8514478"/>
              <a:gd name="connsiteY487" fmla="*/ 2289289 h 2730043"/>
              <a:gd name="connsiteX488" fmla="*/ 2909667 w 8514478"/>
              <a:gd name="connsiteY488" fmla="*/ 2197191 h 2730043"/>
              <a:gd name="connsiteX489" fmla="*/ 2922823 w 8514478"/>
              <a:gd name="connsiteY489" fmla="*/ 2157720 h 2730043"/>
              <a:gd name="connsiteX490" fmla="*/ 2942559 w 8514478"/>
              <a:gd name="connsiteY490" fmla="*/ 2098515 h 2730043"/>
              <a:gd name="connsiteX491" fmla="*/ 2955716 w 8514478"/>
              <a:gd name="connsiteY491" fmla="*/ 2045887 h 2730043"/>
              <a:gd name="connsiteX492" fmla="*/ 2968872 w 8514478"/>
              <a:gd name="connsiteY492" fmla="*/ 1999838 h 2730043"/>
              <a:gd name="connsiteX493" fmla="*/ 3001764 w 8514478"/>
              <a:gd name="connsiteY493" fmla="*/ 1960368 h 2730043"/>
              <a:gd name="connsiteX494" fmla="*/ 3014921 w 8514478"/>
              <a:gd name="connsiteY494" fmla="*/ 1934054 h 2730043"/>
              <a:gd name="connsiteX495" fmla="*/ 3021500 w 8514478"/>
              <a:gd name="connsiteY495" fmla="*/ 1907741 h 2730043"/>
              <a:gd name="connsiteX496" fmla="*/ 3041235 w 8514478"/>
              <a:gd name="connsiteY496" fmla="*/ 1855113 h 2730043"/>
              <a:gd name="connsiteX497" fmla="*/ 3054392 w 8514478"/>
              <a:gd name="connsiteY497" fmla="*/ 1789329 h 2730043"/>
              <a:gd name="connsiteX498" fmla="*/ 3060970 w 8514478"/>
              <a:gd name="connsiteY498" fmla="*/ 1670917 h 2730043"/>
              <a:gd name="connsiteX499" fmla="*/ 3080705 w 8514478"/>
              <a:gd name="connsiteY499" fmla="*/ 1657761 h 2730043"/>
              <a:gd name="connsiteX500" fmla="*/ 3093862 w 8514478"/>
              <a:gd name="connsiteY500" fmla="*/ 1624869 h 2730043"/>
              <a:gd name="connsiteX501" fmla="*/ 3107019 w 8514478"/>
              <a:gd name="connsiteY501" fmla="*/ 1585398 h 2730043"/>
              <a:gd name="connsiteX502" fmla="*/ 3126754 w 8514478"/>
              <a:gd name="connsiteY502" fmla="*/ 1559084 h 2730043"/>
              <a:gd name="connsiteX503" fmla="*/ 3166225 w 8514478"/>
              <a:gd name="connsiteY503" fmla="*/ 1526192 h 2730043"/>
              <a:gd name="connsiteX504" fmla="*/ 3185960 w 8514478"/>
              <a:gd name="connsiteY504" fmla="*/ 1519614 h 2730043"/>
              <a:gd name="connsiteX505" fmla="*/ 3205695 w 8514478"/>
              <a:gd name="connsiteY505" fmla="*/ 1499879 h 2730043"/>
              <a:gd name="connsiteX506" fmla="*/ 3245166 w 8514478"/>
              <a:gd name="connsiteY506" fmla="*/ 1473565 h 273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8514478" h="2730043">
                <a:moveTo>
                  <a:pt x="8514478" y="2657680"/>
                </a:moveTo>
                <a:cubicBezTo>
                  <a:pt x="8422982" y="2712577"/>
                  <a:pt x="8538230" y="2645803"/>
                  <a:pt x="8448694" y="2690572"/>
                </a:cubicBezTo>
                <a:cubicBezTo>
                  <a:pt x="8397690" y="2716075"/>
                  <a:pt x="8458825" y="2693775"/>
                  <a:pt x="8409223" y="2710307"/>
                </a:cubicBezTo>
                <a:cubicBezTo>
                  <a:pt x="8367560" y="2708114"/>
                  <a:pt x="8325783" y="2707506"/>
                  <a:pt x="8284234" y="2703729"/>
                </a:cubicBezTo>
                <a:cubicBezTo>
                  <a:pt x="8277328" y="2703101"/>
                  <a:pt x="8271166" y="2699056"/>
                  <a:pt x="8264498" y="2697151"/>
                </a:cubicBezTo>
                <a:cubicBezTo>
                  <a:pt x="8255805" y="2694667"/>
                  <a:pt x="8246956" y="2692765"/>
                  <a:pt x="8238185" y="2690572"/>
                </a:cubicBezTo>
                <a:cubicBezTo>
                  <a:pt x="8233799" y="2683994"/>
                  <a:pt x="8230089" y="2676911"/>
                  <a:pt x="8225028" y="2670837"/>
                </a:cubicBezTo>
                <a:cubicBezTo>
                  <a:pt x="8219072" y="2663690"/>
                  <a:pt x="8210453" y="2658843"/>
                  <a:pt x="8205293" y="2651102"/>
                </a:cubicBezTo>
                <a:cubicBezTo>
                  <a:pt x="8198823" y="2641397"/>
                  <a:pt x="8196527" y="2613834"/>
                  <a:pt x="8192136" y="2605053"/>
                </a:cubicBezTo>
                <a:cubicBezTo>
                  <a:pt x="8185064" y="2590910"/>
                  <a:pt x="8172894" y="2579725"/>
                  <a:pt x="8165822" y="2565582"/>
                </a:cubicBezTo>
                <a:cubicBezTo>
                  <a:pt x="8161436" y="2556811"/>
                  <a:pt x="8157710" y="2547678"/>
                  <a:pt x="8152665" y="2539269"/>
                </a:cubicBezTo>
                <a:cubicBezTo>
                  <a:pt x="8144530" y="2525710"/>
                  <a:pt x="8131353" y="2514799"/>
                  <a:pt x="8126352" y="2499798"/>
                </a:cubicBezTo>
                <a:cubicBezTo>
                  <a:pt x="8124159" y="2493220"/>
                  <a:pt x="8124030" y="2485537"/>
                  <a:pt x="8119773" y="2480063"/>
                </a:cubicBezTo>
                <a:cubicBezTo>
                  <a:pt x="8044324" y="2383057"/>
                  <a:pt x="8116859" y="2490306"/>
                  <a:pt x="8040832" y="2414279"/>
                </a:cubicBezTo>
                <a:cubicBezTo>
                  <a:pt x="8006765" y="2380212"/>
                  <a:pt x="8024442" y="2395408"/>
                  <a:pt x="7988205" y="2368230"/>
                </a:cubicBezTo>
                <a:cubicBezTo>
                  <a:pt x="7983819" y="2361651"/>
                  <a:pt x="7980301" y="2354403"/>
                  <a:pt x="7975048" y="2348494"/>
                </a:cubicBezTo>
                <a:cubicBezTo>
                  <a:pt x="7962686" y="2334587"/>
                  <a:pt x="7935577" y="2309024"/>
                  <a:pt x="7935577" y="2309024"/>
                </a:cubicBezTo>
                <a:cubicBezTo>
                  <a:pt x="7913480" y="2253779"/>
                  <a:pt x="7935093" y="2295287"/>
                  <a:pt x="7902685" y="2256397"/>
                </a:cubicBezTo>
                <a:cubicBezTo>
                  <a:pt x="7897624" y="2250323"/>
                  <a:pt x="7895120" y="2242252"/>
                  <a:pt x="7889529" y="2236661"/>
                </a:cubicBezTo>
                <a:cubicBezTo>
                  <a:pt x="7881776" y="2228908"/>
                  <a:pt x="7871365" y="2224260"/>
                  <a:pt x="7863215" y="2216926"/>
                </a:cubicBezTo>
                <a:cubicBezTo>
                  <a:pt x="7849385" y="2204479"/>
                  <a:pt x="7839225" y="2187777"/>
                  <a:pt x="7823744" y="2177456"/>
                </a:cubicBezTo>
                <a:cubicBezTo>
                  <a:pt x="7778504" y="2147296"/>
                  <a:pt x="7799275" y="2156142"/>
                  <a:pt x="7764539" y="2144564"/>
                </a:cubicBezTo>
                <a:cubicBezTo>
                  <a:pt x="7757960" y="2140178"/>
                  <a:pt x="7751875" y="2134943"/>
                  <a:pt x="7744803" y="2131407"/>
                </a:cubicBezTo>
                <a:cubicBezTo>
                  <a:pt x="7734241" y="2126126"/>
                  <a:pt x="7721925" y="2124509"/>
                  <a:pt x="7711911" y="2118250"/>
                </a:cubicBezTo>
                <a:cubicBezTo>
                  <a:pt x="7659654" y="2085589"/>
                  <a:pt x="7726595" y="2107120"/>
                  <a:pt x="7665862" y="2091936"/>
                </a:cubicBezTo>
                <a:cubicBezTo>
                  <a:pt x="7652705" y="2083165"/>
                  <a:pt x="7639042" y="2075111"/>
                  <a:pt x="7626392" y="2065623"/>
                </a:cubicBezTo>
                <a:cubicBezTo>
                  <a:pt x="7617621" y="2059044"/>
                  <a:pt x="7609885" y="2050790"/>
                  <a:pt x="7600078" y="2045887"/>
                </a:cubicBezTo>
                <a:cubicBezTo>
                  <a:pt x="7591991" y="2041844"/>
                  <a:pt x="7582535" y="2041502"/>
                  <a:pt x="7573764" y="2039309"/>
                </a:cubicBezTo>
                <a:cubicBezTo>
                  <a:pt x="7549743" y="2023295"/>
                  <a:pt x="7531250" y="2009787"/>
                  <a:pt x="7501402" y="1999838"/>
                </a:cubicBezTo>
                <a:cubicBezTo>
                  <a:pt x="7494824" y="1997645"/>
                  <a:pt x="7488040" y="1995991"/>
                  <a:pt x="7481667" y="1993260"/>
                </a:cubicBezTo>
                <a:cubicBezTo>
                  <a:pt x="7472653" y="1989397"/>
                  <a:pt x="7463868" y="1984969"/>
                  <a:pt x="7455353" y="1980103"/>
                </a:cubicBezTo>
                <a:cubicBezTo>
                  <a:pt x="7448488" y="1976180"/>
                  <a:pt x="7442885" y="1970060"/>
                  <a:pt x="7435618" y="1966946"/>
                </a:cubicBezTo>
                <a:cubicBezTo>
                  <a:pt x="7427308" y="1963385"/>
                  <a:pt x="7417997" y="1962852"/>
                  <a:pt x="7409304" y="1960368"/>
                </a:cubicBezTo>
                <a:cubicBezTo>
                  <a:pt x="7402637" y="1958463"/>
                  <a:pt x="7396147" y="1955982"/>
                  <a:pt x="7389569" y="1953789"/>
                </a:cubicBezTo>
                <a:cubicBezTo>
                  <a:pt x="7358652" y="1922872"/>
                  <a:pt x="7377577" y="1939216"/>
                  <a:pt x="7330363" y="1907741"/>
                </a:cubicBezTo>
                <a:lnTo>
                  <a:pt x="7310628" y="1894584"/>
                </a:lnTo>
                <a:lnTo>
                  <a:pt x="7290893" y="1881427"/>
                </a:lnTo>
                <a:cubicBezTo>
                  <a:pt x="7265292" y="1843026"/>
                  <a:pt x="7293902" y="1876353"/>
                  <a:pt x="7251422" y="1855113"/>
                </a:cubicBezTo>
                <a:cubicBezTo>
                  <a:pt x="7241615" y="1850210"/>
                  <a:pt x="7234030" y="1841751"/>
                  <a:pt x="7225108" y="1835378"/>
                </a:cubicBezTo>
                <a:cubicBezTo>
                  <a:pt x="7218674" y="1830783"/>
                  <a:pt x="7212445" y="1825757"/>
                  <a:pt x="7205373" y="1822221"/>
                </a:cubicBezTo>
                <a:cubicBezTo>
                  <a:pt x="7199171" y="1819120"/>
                  <a:pt x="7192216" y="1817836"/>
                  <a:pt x="7185638" y="1815643"/>
                </a:cubicBezTo>
                <a:cubicBezTo>
                  <a:pt x="7179060" y="1809064"/>
                  <a:pt x="7173792" y="1800838"/>
                  <a:pt x="7165903" y="1795907"/>
                </a:cubicBezTo>
                <a:cubicBezTo>
                  <a:pt x="7108589" y="1760086"/>
                  <a:pt x="7155681" y="1807100"/>
                  <a:pt x="7106697" y="1763015"/>
                </a:cubicBezTo>
                <a:cubicBezTo>
                  <a:pt x="7092867" y="1750568"/>
                  <a:pt x="7083868" y="1731866"/>
                  <a:pt x="7067226" y="1723545"/>
                </a:cubicBezTo>
                <a:cubicBezTo>
                  <a:pt x="7058455" y="1719159"/>
                  <a:pt x="7048503" y="1716598"/>
                  <a:pt x="7040913" y="1710388"/>
                </a:cubicBezTo>
                <a:cubicBezTo>
                  <a:pt x="7024112" y="1696642"/>
                  <a:pt x="7010214" y="1679689"/>
                  <a:pt x="6994864" y="1664339"/>
                </a:cubicBezTo>
                <a:cubicBezTo>
                  <a:pt x="6988286" y="1657761"/>
                  <a:pt x="6982870" y="1649764"/>
                  <a:pt x="6975129" y="1644604"/>
                </a:cubicBezTo>
                <a:lnTo>
                  <a:pt x="6955393" y="1631447"/>
                </a:lnTo>
                <a:cubicBezTo>
                  <a:pt x="6939795" y="1610649"/>
                  <a:pt x="6935165" y="1601890"/>
                  <a:pt x="6915923" y="1585398"/>
                </a:cubicBezTo>
                <a:cubicBezTo>
                  <a:pt x="6907598" y="1578263"/>
                  <a:pt x="6897722" y="1573038"/>
                  <a:pt x="6889609" y="1565663"/>
                </a:cubicBezTo>
                <a:cubicBezTo>
                  <a:pt x="6873547" y="1551061"/>
                  <a:pt x="6861622" y="1531655"/>
                  <a:pt x="6843560" y="1519614"/>
                </a:cubicBezTo>
                <a:cubicBezTo>
                  <a:pt x="6836982" y="1515228"/>
                  <a:pt x="6829899" y="1511518"/>
                  <a:pt x="6823825" y="1506457"/>
                </a:cubicBezTo>
                <a:cubicBezTo>
                  <a:pt x="6816678" y="1500501"/>
                  <a:pt x="6811660" y="1492129"/>
                  <a:pt x="6804090" y="1486722"/>
                </a:cubicBezTo>
                <a:cubicBezTo>
                  <a:pt x="6796110" y="1481022"/>
                  <a:pt x="6785621" y="1479449"/>
                  <a:pt x="6777776" y="1473565"/>
                </a:cubicBezTo>
                <a:cubicBezTo>
                  <a:pt x="6767852" y="1466122"/>
                  <a:pt x="6761386" y="1454694"/>
                  <a:pt x="6751462" y="1447251"/>
                </a:cubicBezTo>
                <a:cubicBezTo>
                  <a:pt x="6738453" y="1437494"/>
                  <a:pt x="6720658" y="1432597"/>
                  <a:pt x="6705413" y="1427516"/>
                </a:cubicBezTo>
                <a:cubicBezTo>
                  <a:pt x="6673267" y="1395370"/>
                  <a:pt x="6699772" y="1417715"/>
                  <a:pt x="6659364" y="1394624"/>
                </a:cubicBezTo>
                <a:cubicBezTo>
                  <a:pt x="6637161" y="1381936"/>
                  <a:pt x="6615508" y="1368310"/>
                  <a:pt x="6593580" y="1355153"/>
                </a:cubicBezTo>
                <a:cubicBezTo>
                  <a:pt x="6554743" y="1331851"/>
                  <a:pt x="6572817" y="1339461"/>
                  <a:pt x="6540953" y="1328840"/>
                </a:cubicBezTo>
                <a:cubicBezTo>
                  <a:pt x="6534375" y="1322262"/>
                  <a:pt x="6528365" y="1315061"/>
                  <a:pt x="6521218" y="1309105"/>
                </a:cubicBezTo>
                <a:cubicBezTo>
                  <a:pt x="6492940" y="1285541"/>
                  <a:pt x="6511414" y="1304203"/>
                  <a:pt x="6481747" y="1289369"/>
                </a:cubicBezTo>
                <a:cubicBezTo>
                  <a:pt x="6470311" y="1283651"/>
                  <a:pt x="6460032" y="1275843"/>
                  <a:pt x="6448855" y="1269634"/>
                </a:cubicBezTo>
                <a:cubicBezTo>
                  <a:pt x="6440282" y="1264871"/>
                  <a:pt x="6431056" y="1261343"/>
                  <a:pt x="6422541" y="1256477"/>
                </a:cubicBezTo>
                <a:cubicBezTo>
                  <a:pt x="6415676" y="1252554"/>
                  <a:pt x="6409878" y="1246856"/>
                  <a:pt x="6402806" y="1243320"/>
                </a:cubicBezTo>
                <a:cubicBezTo>
                  <a:pt x="6392244" y="1238039"/>
                  <a:pt x="6380476" y="1235445"/>
                  <a:pt x="6369914" y="1230164"/>
                </a:cubicBezTo>
                <a:cubicBezTo>
                  <a:pt x="6324479" y="1207447"/>
                  <a:pt x="6378636" y="1224122"/>
                  <a:pt x="6323865" y="1210428"/>
                </a:cubicBezTo>
                <a:cubicBezTo>
                  <a:pt x="6319479" y="1203850"/>
                  <a:pt x="6316711" y="1195838"/>
                  <a:pt x="6310708" y="1190693"/>
                </a:cubicBezTo>
                <a:cubicBezTo>
                  <a:pt x="6290937" y="1173747"/>
                  <a:pt x="6279605" y="1171554"/>
                  <a:pt x="6258081" y="1164379"/>
                </a:cubicBezTo>
                <a:cubicBezTo>
                  <a:pt x="6249310" y="1157801"/>
                  <a:pt x="6240890" y="1150726"/>
                  <a:pt x="6231767" y="1144644"/>
                </a:cubicBezTo>
                <a:cubicBezTo>
                  <a:pt x="6216801" y="1134667"/>
                  <a:pt x="6190113" y="1119274"/>
                  <a:pt x="6172562" y="1111752"/>
                </a:cubicBezTo>
                <a:cubicBezTo>
                  <a:pt x="6166188" y="1109020"/>
                  <a:pt x="6159405" y="1107367"/>
                  <a:pt x="6152826" y="1105174"/>
                </a:cubicBezTo>
                <a:cubicBezTo>
                  <a:pt x="6089874" y="1042219"/>
                  <a:pt x="6170474" y="1116938"/>
                  <a:pt x="6113356" y="1078860"/>
                </a:cubicBezTo>
                <a:cubicBezTo>
                  <a:pt x="6064077" y="1046007"/>
                  <a:pt x="6120814" y="1068190"/>
                  <a:pt x="6073885" y="1052546"/>
                </a:cubicBezTo>
                <a:cubicBezTo>
                  <a:pt x="6030087" y="1008748"/>
                  <a:pt x="6077257" y="1050034"/>
                  <a:pt x="6034415" y="1026233"/>
                </a:cubicBezTo>
                <a:cubicBezTo>
                  <a:pt x="6020592" y="1018554"/>
                  <a:pt x="6008101" y="1008690"/>
                  <a:pt x="5994944" y="999919"/>
                </a:cubicBezTo>
                <a:cubicBezTo>
                  <a:pt x="5988366" y="995533"/>
                  <a:pt x="5981534" y="991506"/>
                  <a:pt x="5975209" y="986762"/>
                </a:cubicBezTo>
                <a:cubicBezTo>
                  <a:pt x="5957667" y="973605"/>
                  <a:pt x="5938087" y="962797"/>
                  <a:pt x="5922582" y="947292"/>
                </a:cubicBezTo>
                <a:cubicBezTo>
                  <a:pt x="5910726" y="935436"/>
                  <a:pt x="5899141" y="921270"/>
                  <a:pt x="5883111" y="914400"/>
                </a:cubicBezTo>
                <a:cubicBezTo>
                  <a:pt x="5874801" y="910839"/>
                  <a:pt x="5865569" y="910014"/>
                  <a:pt x="5856798" y="907821"/>
                </a:cubicBezTo>
                <a:cubicBezTo>
                  <a:pt x="5845834" y="901243"/>
                  <a:pt x="5834310" y="895518"/>
                  <a:pt x="5823905" y="888086"/>
                </a:cubicBezTo>
                <a:cubicBezTo>
                  <a:pt x="5803560" y="873554"/>
                  <a:pt x="5786139" y="854900"/>
                  <a:pt x="5764700" y="842037"/>
                </a:cubicBezTo>
                <a:cubicBezTo>
                  <a:pt x="5742772" y="828880"/>
                  <a:pt x="5718885" y="818540"/>
                  <a:pt x="5698916" y="802566"/>
                </a:cubicBezTo>
                <a:cubicBezTo>
                  <a:pt x="5660608" y="771921"/>
                  <a:pt x="5679343" y="780694"/>
                  <a:pt x="5646288" y="769674"/>
                </a:cubicBezTo>
                <a:cubicBezTo>
                  <a:pt x="5622476" y="733957"/>
                  <a:pt x="5646602" y="762071"/>
                  <a:pt x="5600239" y="736782"/>
                </a:cubicBezTo>
                <a:cubicBezTo>
                  <a:pt x="5586357" y="729210"/>
                  <a:pt x="5575770" y="715470"/>
                  <a:pt x="5560769" y="710469"/>
                </a:cubicBezTo>
                <a:cubicBezTo>
                  <a:pt x="5554191" y="708276"/>
                  <a:pt x="5547408" y="706622"/>
                  <a:pt x="5541034" y="703890"/>
                </a:cubicBezTo>
                <a:cubicBezTo>
                  <a:pt x="5532020" y="700027"/>
                  <a:pt x="5524023" y="693834"/>
                  <a:pt x="5514720" y="690733"/>
                </a:cubicBezTo>
                <a:cubicBezTo>
                  <a:pt x="5497566" y="685015"/>
                  <a:pt x="5479376" y="682894"/>
                  <a:pt x="5462093" y="677576"/>
                </a:cubicBezTo>
                <a:cubicBezTo>
                  <a:pt x="5450806" y="674103"/>
                  <a:pt x="5440610" y="667463"/>
                  <a:pt x="5429200" y="664420"/>
                </a:cubicBezTo>
                <a:cubicBezTo>
                  <a:pt x="5407593" y="658658"/>
                  <a:pt x="5385111" y="656687"/>
                  <a:pt x="5363416" y="651263"/>
                </a:cubicBezTo>
                <a:cubicBezTo>
                  <a:pt x="5295074" y="634177"/>
                  <a:pt x="5351274" y="645136"/>
                  <a:pt x="5291054" y="618371"/>
                </a:cubicBezTo>
                <a:cubicBezTo>
                  <a:pt x="5282792" y="614699"/>
                  <a:pt x="5273511" y="613985"/>
                  <a:pt x="5264740" y="611792"/>
                </a:cubicBezTo>
                <a:cubicBezTo>
                  <a:pt x="5258162" y="605214"/>
                  <a:pt x="5252746" y="597217"/>
                  <a:pt x="5245005" y="592057"/>
                </a:cubicBezTo>
                <a:cubicBezTo>
                  <a:pt x="5234210" y="584860"/>
                  <a:pt x="5190571" y="579695"/>
                  <a:pt x="5185799" y="578900"/>
                </a:cubicBezTo>
                <a:cubicBezTo>
                  <a:pt x="5145222" y="558612"/>
                  <a:pt x="5173961" y="570096"/>
                  <a:pt x="5126593" y="559165"/>
                </a:cubicBezTo>
                <a:cubicBezTo>
                  <a:pt x="5108974" y="555099"/>
                  <a:pt x="5091120" y="551726"/>
                  <a:pt x="5073966" y="546008"/>
                </a:cubicBezTo>
                <a:cubicBezTo>
                  <a:pt x="5067388" y="543815"/>
                  <a:pt x="5061123" y="540196"/>
                  <a:pt x="5054231" y="539430"/>
                </a:cubicBezTo>
                <a:cubicBezTo>
                  <a:pt x="5021467" y="535790"/>
                  <a:pt x="4988446" y="535044"/>
                  <a:pt x="4955554" y="532851"/>
                </a:cubicBezTo>
                <a:cubicBezTo>
                  <a:pt x="4896348" y="535044"/>
                  <a:pt x="4837075" y="535846"/>
                  <a:pt x="4777937" y="539430"/>
                </a:cubicBezTo>
                <a:cubicBezTo>
                  <a:pt x="4728903" y="542402"/>
                  <a:pt x="4738431" y="550717"/>
                  <a:pt x="4685839" y="565743"/>
                </a:cubicBezTo>
                <a:cubicBezTo>
                  <a:pt x="4673014" y="569407"/>
                  <a:pt x="4659390" y="569428"/>
                  <a:pt x="4646369" y="572322"/>
                </a:cubicBezTo>
                <a:cubicBezTo>
                  <a:pt x="4639600" y="573826"/>
                  <a:pt x="4633403" y="577396"/>
                  <a:pt x="4626634" y="578900"/>
                </a:cubicBezTo>
                <a:cubicBezTo>
                  <a:pt x="4576966" y="589937"/>
                  <a:pt x="4589747" y="580230"/>
                  <a:pt x="4534536" y="598635"/>
                </a:cubicBezTo>
                <a:cubicBezTo>
                  <a:pt x="4527957" y="600828"/>
                  <a:pt x="4521002" y="602113"/>
                  <a:pt x="4514800" y="605214"/>
                </a:cubicBezTo>
                <a:cubicBezTo>
                  <a:pt x="4507728" y="608750"/>
                  <a:pt x="4501459" y="613721"/>
                  <a:pt x="4495065" y="618371"/>
                </a:cubicBezTo>
                <a:cubicBezTo>
                  <a:pt x="4477331" y="631268"/>
                  <a:pt x="4462051" y="648035"/>
                  <a:pt x="4442438" y="657841"/>
                </a:cubicBezTo>
                <a:cubicBezTo>
                  <a:pt x="4409922" y="674099"/>
                  <a:pt x="4425427" y="667897"/>
                  <a:pt x="4396389" y="677576"/>
                </a:cubicBezTo>
                <a:cubicBezTo>
                  <a:pt x="4389811" y="681962"/>
                  <a:pt x="4383726" y="687197"/>
                  <a:pt x="4376654" y="690733"/>
                </a:cubicBezTo>
                <a:cubicBezTo>
                  <a:pt x="4370452" y="693834"/>
                  <a:pt x="4362768" y="693589"/>
                  <a:pt x="4356918" y="697312"/>
                </a:cubicBezTo>
                <a:cubicBezTo>
                  <a:pt x="4338418" y="709085"/>
                  <a:pt x="4323904" y="726976"/>
                  <a:pt x="4304291" y="736782"/>
                </a:cubicBezTo>
                <a:cubicBezTo>
                  <a:pt x="4295520" y="741168"/>
                  <a:pt x="4286492" y="745073"/>
                  <a:pt x="4277977" y="749939"/>
                </a:cubicBezTo>
                <a:cubicBezTo>
                  <a:pt x="4271112" y="753862"/>
                  <a:pt x="4264245" y="757951"/>
                  <a:pt x="4258242" y="763096"/>
                </a:cubicBezTo>
                <a:cubicBezTo>
                  <a:pt x="4248824" y="771169"/>
                  <a:pt x="4242772" y="783386"/>
                  <a:pt x="4231929" y="789410"/>
                </a:cubicBezTo>
                <a:cubicBezTo>
                  <a:pt x="4222155" y="794840"/>
                  <a:pt x="4209884" y="793276"/>
                  <a:pt x="4199036" y="795988"/>
                </a:cubicBezTo>
                <a:cubicBezTo>
                  <a:pt x="4166369" y="804154"/>
                  <a:pt x="4190634" y="801605"/>
                  <a:pt x="4152987" y="815723"/>
                </a:cubicBezTo>
                <a:cubicBezTo>
                  <a:pt x="4144522" y="818898"/>
                  <a:pt x="4135445" y="820109"/>
                  <a:pt x="4126674" y="822302"/>
                </a:cubicBezTo>
                <a:cubicBezTo>
                  <a:pt x="4112719" y="830675"/>
                  <a:pt x="4084245" y="848903"/>
                  <a:pt x="4067468" y="855194"/>
                </a:cubicBezTo>
                <a:cubicBezTo>
                  <a:pt x="4059002" y="858369"/>
                  <a:pt x="4049925" y="859579"/>
                  <a:pt x="4041154" y="861772"/>
                </a:cubicBezTo>
                <a:cubicBezTo>
                  <a:pt x="3952657" y="906022"/>
                  <a:pt x="4083955" y="843256"/>
                  <a:pt x="3981949" y="881507"/>
                </a:cubicBezTo>
                <a:cubicBezTo>
                  <a:pt x="3974546" y="884283"/>
                  <a:pt x="3969285" y="891128"/>
                  <a:pt x="3962213" y="894664"/>
                </a:cubicBezTo>
                <a:cubicBezTo>
                  <a:pt x="3956011" y="897765"/>
                  <a:pt x="3949056" y="899050"/>
                  <a:pt x="3942478" y="901243"/>
                </a:cubicBezTo>
                <a:cubicBezTo>
                  <a:pt x="3935900" y="907821"/>
                  <a:pt x="3931064" y="916818"/>
                  <a:pt x="3922743" y="920978"/>
                </a:cubicBezTo>
                <a:cubicBezTo>
                  <a:pt x="3912742" y="925978"/>
                  <a:pt x="3900698" y="924844"/>
                  <a:pt x="3889851" y="927556"/>
                </a:cubicBezTo>
                <a:cubicBezTo>
                  <a:pt x="3883124" y="929238"/>
                  <a:pt x="3876694" y="931942"/>
                  <a:pt x="3870116" y="934135"/>
                </a:cubicBezTo>
                <a:cubicBezTo>
                  <a:pt x="3861345" y="940713"/>
                  <a:pt x="3852127" y="946735"/>
                  <a:pt x="3843802" y="953870"/>
                </a:cubicBezTo>
                <a:cubicBezTo>
                  <a:pt x="3836738" y="959924"/>
                  <a:pt x="3831808" y="968445"/>
                  <a:pt x="3824067" y="973605"/>
                </a:cubicBezTo>
                <a:cubicBezTo>
                  <a:pt x="3818297" y="977452"/>
                  <a:pt x="3810910" y="977991"/>
                  <a:pt x="3804331" y="980184"/>
                </a:cubicBezTo>
                <a:cubicBezTo>
                  <a:pt x="3792321" y="989191"/>
                  <a:pt x="3748266" y="1022993"/>
                  <a:pt x="3738547" y="1026233"/>
                </a:cubicBezTo>
                <a:lnTo>
                  <a:pt x="3699077" y="1039389"/>
                </a:lnTo>
                <a:cubicBezTo>
                  <a:pt x="3692498" y="1043775"/>
                  <a:pt x="3686608" y="1049431"/>
                  <a:pt x="3679341" y="1052546"/>
                </a:cubicBezTo>
                <a:cubicBezTo>
                  <a:pt x="3671031" y="1056108"/>
                  <a:pt x="3660695" y="1054333"/>
                  <a:pt x="3653028" y="1059125"/>
                </a:cubicBezTo>
                <a:cubicBezTo>
                  <a:pt x="3642509" y="1065699"/>
                  <a:pt x="3636638" y="1077996"/>
                  <a:pt x="3626714" y="1085438"/>
                </a:cubicBezTo>
                <a:cubicBezTo>
                  <a:pt x="3618869" y="1091322"/>
                  <a:pt x="3608809" y="1093549"/>
                  <a:pt x="3600400" y="1098595"/>
                </a:cubicBezTo>
                <a:cubicBezTo>
                  <a:pt x="3586841" y="1106731"/>
                  <a:pt x="3574087" y="1116138"/>
                  <a:pt x="3560930" y="1124909"/>
                </a:cubicBezTo>
                <a:lnTo>
                  <a:pt x="3501724" y="1164379"/>
                </a:lnTo>
                <a:lnTo>
                  <a:pt x="3481989" y="1177536"/>
                </a:lnTo>
                <a:cubicBezTo>
                  <a:pt x="3473450" y="1190344"/>
                  <a:pt x="3458737" y="1213203"/>
                  <a:pt x="3449097" y="1223585"/>
                </a:cubicBezTo>
                <a:cubicBezTo>
                  <a:pt x="3427996" y="1246310"/>
                  <a:pt x="3405241" y="1267441"/>
                  <a:pt x="3383313" y="1289369"/>
                </a:cubicBezTo>
                <a:cubicBezTo>
                  <a:pt x="3372349" y="1300333"/>
                  <a:pt x="3364289" y="1315327"/>
                  <a:pt x="3350421" y="1322261"/>
                </a:cubicBezTo>
                <a:cubicBezTo>
                  <a:pt x="3341650" y="1326647"/>
                  <a:pt x="3332423" y="1330221"/>
                  <a:pt x="3324107" y="1335418"/>
                </a:cubicBezTo>
                <a:cubicBezTo>
                  <a:pt x="3270838" y="1368710"/>
                  <a:pt x="3322102" y="1340633"/>
                  <a:pt x="3278058" y="1374889"/>
                </a:cubicBezTo>
                <a:cubicBezTo>
                  <a:pt x="3265576" y="1384597"/>
                  <a:pt x="3238587" y="1401202"/>
                  <a:pt x="3238587" y="1401202"/>
                </a:cubicBezTo>
                <a:cubicBezTo>
                  <a:pt x="3232009" y="1409973"/>
                  <a:pt x="3226605" y="1419763"/>
                  <a:pt x="3218852" y="1427516"/>
                </a:cubicBezTo>
                <a:cubicBezTo>
                  <a:pt x="3167099" y="1479270"/>
                  <a:pt x="3233274" y="1395738"/>
                  <a:pt x="3179382" y="1460408"/>
                </a:cubicBezTo>
                <a:cubicBezTo>
                  <a:pt x="3155818" y="1488685"/>
                  <a:pt x="3174479" y="1470211"/>
                  <a:pt x="3159646" y="1499879"/>
                </a:cubicBezTo>
                <a:cubicBezTo>
                  <a:pt x="3147395" y="1524382"/>
                  <a:pt x="3144944" y="1517522"/>
                  <a:pt x="3126754" y="1539349"/>
                </a:cubicBezTo>
                <a:cubicBezTo>
                  <a:pt x="3121693" y="1545423"/>
                  <a:pt x="3120669" y="1555548"/>
                  <a:pt x="3113598" y="1559084"/>
                </a:cubicBezTo>
                <a:cubicBezTo>
                  <a:pt x="3097424" y="1567171"/>
                  <a:pt x="3060970" y="1572241"/>
                  <a:pt x="3060970" y="1572241"/>
                </a:cubicBezTo>
                <a:cubicBezTo>
                  <a:pt x="3052199" y="1559084"/>
                  <a:pt x="3033605" y="1548548"/>
                  <a:pt x="3034657" y="1532771"/>
                </a:cubicBezTo>
                <a:cubicBezTo>
                  <a:pt x="3036850" y="1499879"/>
                  <a:pt x="3030811" y="1465368"/>
                  <a:pt x="3041235" y="1434094"/>
                </a:cubicBezTo>
                <a:cubicBezTo>
                  <a:pt x="3052329" y="1400813"/>
                  <a:pt x="3075456" y="1396373"/>
                  <a:pt x="3100441" y="1388046"/>
                </a:cubicBezTo>
                <a:cubicBezTo>
                  <a:pt x="3107019" y="1379275"/>
                  <a:pt x="3112423" y="1369485"/>
                  <a:pt x="3120176" y="1361732"/>
                </a:cubicBezTo>
                <a:cubicBezTo>
                  <a:pt x="3132929" y="1348979"/>
                  <a:pt x="3143594" y="1347347"/>
                  <a:pt x="3159646" y="1341997"/>
                </a:cubicBezTo>
                <a:cubicBezTo>
                  <a:pt x="3169883" y="1331760"/>
                  <a:pt x="3187044" y="1317179"/>
                  <a:pt x="3192539" y="1302526"/>
                </a:cubicBezTo>
                <a:cubicBezTo>
                  <a:pt x="3196465" y="1292057"/>
                  <a:pt x="3195904" y="1280344"/>
                  <a:pt x="3199117" y="1269634"/>
                </a:cubicBezTo>
                <a:cubicBezTo>
                  <a:pt x="3202510" y="1258323"/>
                  <a:pt x="3207888" y="1247706"/>
                  <a:pt x="3212274" y="1236742"/>
                </a:cubicBezTo>
                <a:cubicBezTo>
                  <a:pt x="3219166" y="1202279"/>
                  <a:pt x="3227863" y="1175480"/>
                  <a:pt x="3212274" y="1138066"/>
                </a:cubicBezTo>
                <a:cubicBezTo>
                  <a:pt x="3209652" y="1131774"/>
                  <a:pt x="3174125" y="1120964"/>
                  <a:pt x="3166225" y="1118330"/>
                </a:cubicBezTo>
                <a:cubicBezTo>
                  <a:pt x="3046520" y="1126881"/>
                  <a:pt x="3050561" y="1129972"/>
                  <a:pt x="2903088" y="1118330"/>
                </a:cubicBezTo>
                <a:cubicBezTo>
                  <a:pt x="2876494" y="1116231"/>
                  <a:pt x="2850600" y="1108624"/>
                  <a:pt x="2824147" y="1105174"/>
                </a:cubicBezTo>
                <a:cubicBezTo>
                  <a:pt x="2800130" y="1102041"/>
                  <a:pt x="2775906" y="1100788"/>
                  <a:pt x="2751785" y="1098595"/>
                </a:cubicBezTo>
                <a:cubicBezTo>
                  <a:pt x="2721086" y="1100788"/>
                  <a:pt x="2690254" y="1101578"/>
                  <a:pt x="2659687" y="1105174"/>
                </a:cubicBezTo>
                <a:cubicBezTo>
                  <a:pt x="2652800" y="1105984"/>
                  <a:pt x="2645722" y="1107906"/>
                  <a:pt x="2639952" y="1111752"/>
                </a:cubicBezTo>
                <a:cubicBezTo>
                  <a:pt x="2632211" y="1116912"/>
                  <a:pt x="2629411" y="1130072"/>
                  <a:pt x="2620216" y="1131487"/>
                </a:cubicBezTo>
                <a:cubicBezTo>
                  <a:pt x="2570321" y="1139163"/>
                  <a:pt x="2519347" y="1135873"/>
                  <a:pt x="2468913" y="1138066"/>
                </a:cubicBezTo>
                <a:cubicBezTo>
                  <a:pt x="2422978" y="1183998"/>
                  <a:pt x="2473875" y="1138988"/>
                  <a:pt x="2429442" y="1164379"/>
                </a:cubicBezTo>
                <a:cubicBezTo>
                  <a:pt x="2379278" y="1193045"/>
                  <a:pt x="2421849" y="1171974"/>
                  <a:pt x="2389972" y="1203850"/>
                </a:cubicBezTo>
                <a:cubicBezTo>
                  <a:pt x="2341013" y="1252807"/>
                  <a:pt x="2381508" y="1196811"/>
                  <a:pt x="2350501" y="1243320"/>
                </a:cubicBezTo>
                <a:cubicBezTo>
                  <a:pt x="2348308" y="1249899"/>
                  <a:pt x="2345427" y="1256287"/>
                  <a:pt x="2343923" y="1263056"/>
                </a:cubicBezTo>
                <a:cubicBezTo>
                  <a:pt x="2341030" y="1276077"/>
                  <a:pt x="2343822" y="1290866"/>
                  <a:pt x="2337344" y="1302526"/>
                </a:cubicBezTo>
                <a:cubicBezTo>
                  <a:pt x="2332019" y="1312110"/>
                  <a:pt x="2318784" y="1314508"/>
                  <a:pt x="2311031" y="1322261"/>
                </a:cubicBezTo>
                <a:cubicBezTo>
                  <a:pt x="2301103" y="1332189"/>
                  <a:pt x="2295154" y="1345760"/>
                  <a:pt x="2284717" y="1355153"/>
                </a:cubicBezTo>
                <a:cubicBezTo>
                  <a:pt x="2272963" y="1365731"/>
                  <a:pt x="2256427" y="1370286"/>
                  <a:pt x="2245246" y="1381467"/>
                </a:cubicBezTo>
                <a:lnTo>
                  <a:pt x="2199198" y="1427516"/>
                </a:lnTo>
                <a:cubicBezTo>
                  <a:pt x="2184651" y="1442063"/>
                  <a:pt x="2178042" y="1451250"/>
                  <a:pt x="2159727" y="1460408"/>
                </a:cubicBezTo>
                <a:cubicBezTo>
                  <a:pt x="2153525" y="1463509"/>
                  <a:pt x="2146570" y="1464794"/>
                  <a:pt x="2139992" y="1466987"/>
                </a:cubicBezTo>
                <a:cubicBezTo>
                  <a:pt x="2135606" y="1473565"/>
                  <a:pt x="2132426" y="1481131"/>
                  <a:pt x="2126835" y="1486722"/>
                </a:cubicBezTo>
                <a:cubicBezTo>
                  <a:pt x="2121244" y="1492313"/>
                  <a:pt x="2113174" y="1494818"/>
                  <a:pt x="2107100" y="1499879"/>
                </a:cubicBezTo>
                <a:cubicBezTo>
                  <a:pt x="2099953" y="1505835"/>
                  <a:pt x="2094511" y="1513658"/>
                  <a:pt x="2087364" y="1519614"/>
                </a:cubicBezTo>
                <a:cubicBezTo>
                  <a:pt x="2081290" y="1524675"/>
                  <a:pt x="2074063" y="1528176"/>
                  <a:pt x="2067629" y="1532771"/>
                </a:cubicBezTo>
                <a:cubicBezTo>
                  <a:pt x="2058707" y="1539144"/>
                  <a:pt x="2049640" y="1545371"/>
                  <a:pt x="2041316" y="1552506"/>
                </a:cubicBezTo>
                <a:cubicBezTo>
                  <a:pt x="2009958" y="1579384"/>
                  <a:pt x="2035414" y="1567629"/>
                  <a:pt x="2001845" y="1578820"/>
                </a:cubicBezTo>
                <a:cubicBezTo>
                  <a:pt x="1997459" y="1585398"/>
                  <a:pt x="1994279" y="1592964"/>
                  <a:pt x="1988688" y="1598555"/>
                </a:cubicBezTo>
                <a:cubicBezTo>
                  <a:pt x="1944832" y="1642411"/>
                  <a:pt x="1990881" y="1578820"/>
                  <a:pt x="1955796" y="1631447"/>
                </a:cubicBezTo>
                <a:cubicBezTo>
                  <a:pt x="1951410" y="1644604"/>
                  <a:pt x="1945359" y="1657318"/>
                  <a:pt x="1942639" y="1670917"/>
                </a:cubicBezTo>
                <a:cubicBezTo>
                  <a:pt x="1940446" y="1681881"/>
                  <a:pt x="1941491" y="1694036"/>
                  <a:pt x="1936061" y="1703810"/>
                </a:cubicBezTo>
                <a:cubicBezTo>
                  <a:pt x="1930844" y="1713201"/>
                  <a:pt x="1894171" y="1744489"/>
                  <a:pt x="1883434" y="1749858"/>
                </a:cubicBezTo>
                <a:cubicBezTo>
                  <a:pt x="1875347" y="1753901"/>
                  <a:pt x="1865466" y="1752959"/>
                  <a:pt x="1857120" y="1756437"/>
                </a:cubicBezTo>
                <a:cubicBezTo>
                  <a:pt x="1727088" y="1810619"/>
                  <a:pt x="1869063" y="1761229"/>
                  <a:pt x="1765022" y="1795907"/>
                </a:cubicBezTo>
                <a:cubicBezTo>
                  <a:pt x="1758444" y="1800293"/>
                  <a:pt x="1751361" y="1804002"/>
                  <a:pt x="1745287" y="1809064"/>
                </a:cubicBezTo>
                <a:cubicBezTo>
                  <a:pt x="1726965" y="1824333"/>
                  <a:pt x="1720333" y="1835759"/>
                  <a:pt x="1705816" y="1855113"/>
                </a:cubicBezTo>
                <a:cubicBezTo>
                  <a:pt x="1694852" y="1852920"/>
                  <a:pt x="1680830" y="1856441"/>
                  <a:pt x="1672924" y="1848535"/>
                </a:cubicBezTo>
                <a:cubicBezTo>
                  <a:pt x="1665018" y="1840629"/>
                  <a:pt x="1668346" y="1826644"/>
                  <a:pt x="1666346" y="1815643"/>
                </a:cubicBezTo>
                <a:cubicBezTo>
                  <a:pt x="1649513" y="1723060"/>
                  <a:pt x="1669438" y="1824528"/>
                  <a:pt x="1653189" y="1743280"/>
                </a:cubicBezTo>
                <a:cubicBezTo>
                  <a:pt x="1659767" y="1673110"/>
                  <a:pt x="1663730" y="1602646"/>
                  <a:pt x="1672924" y="1532771"/>
                </a:cubicBezTo>
                <a:cubicBezTo>
                  <a:pt x="1676357" y="1506679"/>
                  <a:pt x="1691638" y="1481675"/>
                  <a:pt x="1705816" y="1460408"/>
                </a:cubicBezTo>
                <a:cubicBezTo>
                  <a:pt x="1711898" y="1451285"/>
                  <a:pt x="1718332" y="1442345"/>
                  <a:pt x="1725552" y="1434094"/>
                </a:cubicBezTo>
                <a:cubicBezTo>
                  <a:pt x="1733720" y="1424759"/>
                  <a:pt x="1743697" y="1417116"/>
                  <a:pt x="1751865" y="1407781"/>
                </a:cubicBezTo>
                <a:cubicBezTo>
                  <a:pt x="1759085" y="1399530"/>
                  <a:pt x="1765022" y="1390238"/>
                  <a:pt x="1771600" y="1381467"/>
                </a:cubicBezTo>
                <a:cubicBezTo>
                  <a:pt x="1786404" y="1337059"/>
                  <a:pt x="1766184" y="1390134"/>
                  <a:pt x="1804493" y="1328840"/>
                </a:cubicBezTo>
                <a:cubicBezTo>
                  <a:pt x="1808168" y="1322960"/>
                  <a:pt x="1808878" y="1315683"/>
                  <a:pt x="1811071" y="1309105"/>
                </a:cubicBezTo>
                <a:cubicBezTo>
                  <a:pt x="1808878" y="1291562"/>
                  <a:pt x="1812399" y="1272290"/>
                  <a:pt x="1804493" y="1256477"/>
                </a:cubicBezTo>
                <a:cubicBezTo>
                  <a:pt x="1800107" y="1247706"/>
                  <a:pt x="1785713" y="1249598"/>
                  <a:pt x="1778179" y="1243320"/>
                </a:cubicBezTo>
                <a:cubicBezTo>
                  <a:pt x="1772105" y="1238259"/>
                  <a:pt x="1769617" y="1230019"/>
                  <a:pt x="1765022" y="1223585"/>
                </a:cubicBezTo>
                <a:cubicBezTo>
                  <a:pt x="1720100" y="1160694"/>
                  <a:pt x="1767456" y="1232776"/>
                  <a:pt x="1732130" y="1170958"/>
                </a:cubicBezTo>
                <a:cubicBezTo>
                  <a:pt x="1726472" y="1161057"/>
                  <a:pt x="1704883" y="1131260"/>
                  <a:pt x="1699238" y="1124909"/>
                </a:cubicBezTo>
                <a:cubicBezTo>
                  <a:pt x="1688937" y="1113320"/>
                  <a:pt x="1677310" y="1102981"/>
                  <a:pt x="1666346" y="1092017"/>
                </a:cubicBezTo>
                <a:cubicBezTo>
                  <a:pt x="1664153" y="1085439"/>
                  <a:pt x="1663135" y="1078344"/>
                  <a:pt x="1659767" y="1072282"/>
                </a:cubicBezTo>
                <a:cubicBezTo>
                  <a:pt x="1652088" y="1058459"/>
                  <a:pt x="1633454" y="1032811"/>
                  <a:pt x="1633454" y="1032811"/>
                </a:cubicBezTo>
                <a:cubicBezTo>
                  <a:pt x="1620229" y="966691"/>
                  <a:pt x="1636823" y="1034658"/>
                  <a:pt x="1607140" y="960448"/>
                </a:cubicBezTo>
                <a:cubicBezTo>
                  <a:pt x="1603131" y="950426"/>
                  <a:pt x="1595804" y="909438"/>
                  <a:pt x="1593983" y="901243"/>
                </a:cubicBezTo>
                <a:cubicBezTo>
                  <a:pt x="1585431" y="862757"/>
                  <a:pt x="1589601" y="884258"/>
                  <a:pt x="1574248" y="842037"/>
                </a:cubicBezTo>
                <a:cubicBezTo>
                  <a:pt x="1569508" y="829003"/>
                  <a:pt x="1572631" y="810259"/>
                  <a:pt x="1561091" y="802566"/>
                </a:cubicBezTo>
                <a:cubicBezTo>
                  <a:pt x="1504529" y="764860"/>
                  <a:pt x="1576096" y="810069"/>
                  <a:pt x="1521621" y="782831"/>
                </a:cubicBezTo>
                <a:cubicBezTo>
                  <a:pt x="1514549" y="779295"/>
                  <a:pt x="1508464" y="774060"/>
                  <a:pt x="1501885" y="769674"/>
                </a:cubicBezTo>
                <a:cubicBezTo>
                  <a:pt x="1475369" y="716640"/>
                  <a:pt x="1504993" y="771296"/>
                  <a:pt x="1462415" y="710469"/>
                </a:cubicBezTo>
                <a:cubicBezTo>
                  <a:pt x="1455083" y="699994"/>
                  <a:pt x="1448890" y="688753"/>
                  <a:pt x="1442680" y="677576"/>
                </a:cubicBezTo>
                <a:cubicBezTo>
                  <a:pt x="1437918" y="669004"/>
                  <a:pt x="1435801" y="658796"/>
                  <a:pt x="1429523" y="651263"/>
                </a:cubicBezTo>
                <a:cubicBezTo>
                  <a:pt x="1424461" y="645189"/>
                  <a:pt x="1416366" y="642492"/>
                  <a:pt x="1409787" y="638106"/>
                </a:cubicBezTo>
                <a:cubicBezTo>
                  <a:pt x="1407594" y="631528"/>
                  <a:pt x="1405114" y="625038"/>
                  <a:pt x="1403209" y="618371"/>
                </a:cubicBezTo>
                <a:cubicBezTo>
                  <a:pt x="1400725" y="609678"/>
                  <a:pt x="1399229" y="600717"/>
                  <a:pt x="1396631" y="592057"/>
                </a:cubicBezTo>
                <a:cubicBezTo>
                  <a:pt x="1392646" y="578773"/>
                  <a:pt x="1383474" y="552587"/>
                  <a:pt x="1383474" y="552587"/>
                </a:cubicBezTo>
                <a:cubicBezTo>
                  <a:pt x="1386324" y="518390"/>
                  <a:pt x="1389263" y="464437"/>
                  <a:pt x="1396631" y="427597"/>
                </a:cubicBezTo>
                <a:cubicBezTo>
                  <a:pt x="1397991" y="420797"/>
                  <a:pt x="1399769" y="413882"/>
                  <a:pt x="1403209" y="407861"/>
                </a:cubicBezTo>
                <a:cubicBezTo>
                  <a:pt x="1415139" y="386983"/>
                  <a:pt x="1425912" y="382190"/>
                  <a:pt x="1436101" y="361812"/>
                </a:cubicBezTo>
                <a:cubicBezTo>
                  <a:pt x="1441382" y="351250"/>
                  <a:pt x="1444309" y="339642"/>
                  <a:pt x="1449258" y="328920"/>
                </a:cubicBezTo>
                <a:cubicBezTo>
                  <a:pt x="1471645" y="280415"/>
                  <a:pt x="1467701" y="288100"/>
                  <a:pt x="1488729" y="256558"/>
                </a:cubicBezTo>
                <a:cubicBezTo>
                  <a:pt x="1494026" y="235367"/>
                  <a:pt x="1495232" y="222454"/>
                  <a:pt x="1508464" y="203930"/>
                </a:cubicBezTo>
                <a:cubicBezTo>
                  <a:pt x="1519975" y="187814"/>
                  <a:pt x="1532198" y="181529"/>
                  <a:pt x="1547934" y="171038"/>
                </a:cubicBezTo>
                <a:cubicBezTo>
                  <a:pt x="1596138" y="176394"/>
                  <a:pt x="1616497" y="173751"/>
                  <a:pt x="1659767" y="197352"/>
                </a:cubicBezTo>
                <a:cubicBezTo>
                  <a:pt x="1667934" y="201807"/>
                  <a:pt x="1671614" y="212156"/>
                  <a:pt x="1679503" y="217087"/>
                </a:cubicBezTo>
                <a:cubicBezTo>
                  <a:pt x="1696017" y="227408"/>
                  <a:pt x="1719906" y="232122"/>
                  <a:pt x="1738708" y="236823"/>
                </a:cubicBezTo>
                <a:cubicBezTo>
                  <a:pt x="1751865" y="234630"/>
                  <a:pt x="1766249" y="236209"/>
                  <a:pt x="1778179" y="230244"/>
                </a:cubicBezTo>
                <a:cubicBezTo>
                  <a:pt x="1788382" y="225143"/>
                  <a:pt x="1794800" y="200115"/>
                  <a:pt x="1797914" y="190774"/>
                </a:cubicBezTo>
                <a:cubicBezTo>
                  <a:pt x="1793528" y="155689"/>
                  <a:pt x="1791691" y="120190"/>
                  <a:pt x="1784757" y="85519"/>
                </a:cubicBezTo>
                <a:cubicBezTo>
                  <a:pt x="1782834" y="75903"/>
                  <a:pt x="1776645" y="67614"/>
                  <a:pt x="1771600" y="59205"/>
                </a:cubicBezTo>
                <a:cubicBezTo>
                  <a:pt x="1763465" y="45646"/>
                  <a:pt x="1760288" y="24735"/>
                  <a:pt x="1745287" y="19735"/>
                </a:cubicBezTo>
                <a:cubicBezTo>
                  <a:pt x="1680766" y="-1772"/>
                  <a:pt x="1719637" y="7730"/>
                  <a:pt x="1626875" y="0"/>
                </a:cubicBezTo>
                <a:lnTo>
                  <a:pt x="1219013" y="13156"/>
                </a:lnTo>
                <a:cubicBezTo>
                  <a:pt x="1207843" y="13656"/>
                  <a:pt x="1196613" y="15870"/>
                  <a:pt x="1186121" y="19735"/>
                </a:cubicBezTo>
                <a:cubicBezTo>
                  <a:pt x="958931" y="103437"/>
                  <a:pt x="1160914" y="32415"/>
                  <a:pt x="1067710" y="72362"/>
                </a:cubicBezTo>
                <a:cubicBezTo>
                  <a:pt x="1043156" y="82886"/>
                  <a:pt x="1047836" y="74647"/>
                  <a:pt x="1021661" y="92097"/>
                </a:cubicBezTo>
                <a:cubicBezTo>
                  <a:pt x="968029" y="127851"/>
                  <a:pt x="1009658" y="111448"/>
                  <a:pt x="969034" y="124989"/>
                </a:cubicBezTo>
                <a:cubicBezTo>
                  <a:pt x="964648" y="131568"/>
                  <a:pt x="959413" y="137653"/>
                  <a:pt x="955877" y="144725"/>
                </a:cubicBezTo>
                <a:cubicBezTo>
                  <a:pt x="952776" y="150927"/>
                  <a:pt x="953144" y="158690"/>
                  <a:pt x="949298" y="164460"/>
                </a:cubicBezTo>
                <a:cubicBezTo>
                  <a:pt x="944137" y="172201"/>
                  <a:pt x="936141" y="177617"/>
                  <a:pt x="929563" y="184195"/>
                </a:cubicBezTo>
                <a:cubicBezTo>
                  <a:pt x="927370" y="190773"/>
                  <a:pt x="926086" y="197728"/>
                  <a:pt x="922985" y="203930"/>
                </a:cubicBezTo>
                <a:cubicBezTo>
                  <a:pt x="916574" y="216753"/>
                  <a:pt x="901409" y="235318"/>
                  <a:pt x="890093" y="243401"/>
                </a:cubicBezTo>
                <a:cubicBezTo>
                  <a:pt x="882113" y="249101"/>
                  <a:pt x="872961" y="253115"/>
                  <a:pt x="863779" y="256558"/>
                </a:cubicBezTo>
                <a:cubicBezTo>
                  <a:pt x="855313" y="259733"/>
                  <a:pt x="846236" y="260943"/>
                  <a:pt x="837465" y="263136"/>
                </a:cubicBezTo>
                <a:cubicBezTo>
                  <a:pt x="778132" y="292804"/>
                  <a:pt x="851730" y="258382"/>
                  <a:pt x="758524" y="289450"/>
                </a:cubicBezTo>
                <a:lnTo>
                  <a:pt x="699318" y="309185"/>
                </a:lnTo>
                <a:cubicBezTo>
                  <a:pt x="692740" y="311378"/>
                  <a:pt x="686423" y="314624"/>
                  <a:pt x="679583" y="315764"/>
                </a:cubicBezTo>
                <a:cubicBezTo>
                  <a:pt x="616222" y="326324"/>
                  <a:pt x="653396" y="321135"/>
                  <a:pt x="567750" y="328920"/>
                </a:cubicBezTo>
                <a:cubicBezTo>
                  <a:pt x="565557" y="339884"/>
                  <a:pt x="559661" y="350733"/>
                  <a:pt x="561172" y="361812"/>
                </a:cubicBezTo>
                <a:cubicBezTo>
                  <a:pt x="566346" y="399757"/>
                  <a:pt x="576481" y="436965"/>
                  <a:pt x="587485" y="473646"/>
                </a:cubicBezTo>
                <a:cubicBezTo>
                  <a:pt x="589757" y="481219"/>
                  <a:pt x="595898" y="487056"/>
                  <a:pt x="600642" y="493381"/>
                </a:cubicBezTo>
                <a:cubicBezTo>
                  <a:pt x="609067" y="504614"/>
                  <a:pt x="617028" y="516345"/>
                  <a:pt x="626956" y="526273"/>
                </a:cubicBezTo>
                <a:cubicBezTo>
                  <a:pt x="651226" y="550543"/>
                  <a:pt x="644872" y="526835"/>
                  <a:pt x="666426" y="559165"/>
                </a:cubicBezTo>
                <a:cubicBezTo>
                  <a:pt x="674586" y="571404"/>
                  <a:pt x="677726" y="586584"/>
                  <a:pt x="686162" y="598635"/>
                </a:cubicBezTo>
                <a:cubicBezTo>
                  <a:pt x="693275" y="608797"/>
                  <a:pt x="704307" y="615614"/>
                  <a:pt x="712475" y="624949"/>
                </a:cubicBezTo>
                <a:cubicBezTo>
                  <a:pt x="719695" y="633200"/>
                  <a:pt x="725632" y="642492"/>
                  <a:pt x="732211" y="651263"/>
                </a:cubicBezTo>
                <a:cubicBezTo>
                  <a:pt x="734404" y="657841"/>
                  <a:pt x="737429" y="664199"/>
                  <a:pt x="738789" y="670998"/>
                </a:cubicBezTo>
                <a:cubicBezTo>
                  <a:pt x="741830" y="686202"/>
                  <a:pt x="740912" y="702195"/>
                  <a:pt x="745367" y="717047"/>
                </a:cubicBezTo>
                <a:cubicBezTo>
                  <a:pt x="747639" y="724620"/>
                  <a:pt x="754138" y="730204"/>
                  <a:pt x="758524" y="736782"/>
                </a:cubicBezTo>
                <a:cubicBezTo>
                  <a:pt x="760717" y="747746"/>
                  <a:pt x="761177" y="759205"/>
                  <a:pt x="765103" y="769674"/>
                </a:cubicBezTo>
                <a:cubicBezTo>
                  <a:pt x="767879" y="777077"/>
                  <a:pt x="777795" y="781517"/>
                  <a:pt x="778259" y="789410"/>
                </a:cubicBezTo>
                <a:cubicBezTo>
                  <a:pt x="780066" y="820134"/>
                  <a:pt x="777030" y="851198"/>
                  <a:pt x="771681" y="881507"/>
                </a:cubicBezTo>
                <a:cubicBezTo>
                  <a:pt x="770307" y="889293"/>
                  <a:pt x="763120" y="894809"/>
                  <a:pt x="758524" y="901243"/>
                </a:cubicBezTo>
                <a:cubicBezTo>
                  <a:pt x="752151" y="910165"/>
                  <a:pt x="747212" y="920537"/>
                  <a:pt x="738789" y="927556"/>
                </a:cubicBezTo>
                <a:cubicBezTo>
                  <a:pt x="733462" y="931995"/>
                  <a:pt x="725428" y="931403"/>
                  <a:pt x="719054" y="934135"/>
                </a:cubicBezTo>
                <a:cubicBezTo>
                  <a:pt x="711241" y="937484"/>
                  <a:pt x="684577" y="953319"/>
                  <a:pt x="673005" y="953870"/>
                </a:cubicBezTo>
                <a:cubicBezTo>
                  <a:pt x="587554" y="957939"/>
                  <a:pt x="501966" y="958255"/>
                  <a:pt x="416446" y="960448"/>
                </a:cubicBezTo>
                <a:lnTo>
                  <a:pt x="350662" y="973605"/>
                </a:lnTo>
                <a:cubicBezTo>
                  <a:pt x="339698" y="975798"/>
                  <a:pt x="328377" y="976648"/>
                  <a:pt x="317770" y="980184"/>
                </a:cubicBezTo>
                <a:lnTo>
                  <a:pt x="298035" y="986762"/>
                </a:lnTo>
                <a:cubicBezTo>
                  <a:pt x="280493" y="984569"/>
                  <a:pt x="262634" y="984159"/>
                  <a:pt x="245408" y="980184"/>
                </a:cubicBezTo>
                <a:cubicBezTo>
                  <a:pt x="233902" y="977529"/>
                  <a:pt x="224325" y="967027"/>
                  <a:pt x="212516" y="967027"/>
                </a:cubicBezTo>
                <a:cubicBezTo>
                  <a:pt x="146586" y="967027"/>
                  <a:pt x="80947" y="975798"/>
                  <a:pt x="15163" y="980184"/>
                </a:cubicBezTo>
                <a:cubicBezTo>
                  <a:pt x="10777" y="986762"/>
                  <a:pt x="2006" y="992013"/>
                  <a:pt x="2006" y="999919"/>
                </a:cubicBezTo>
                <a:cubicBezTo>
                  <a:pt x="2006" y="1143551"/>
                  <a:pt x="-17918" y="1139568"/>
                  <a:pt x="67790" y="1203850"/>
                </a:cubicBezTo>
                <a:cubicBezTo>
                  <a:pt x="75635" y="1209734"/>
                  <a:pt x="85944" y="1211567"/>
                  <a:pt x="94104" y="1217007"/>
                </a:cubicBezTo>
                <a:cubicBezTo>
                  <a:pt x="105787" y="1224795"/>
                  <a:pt x="115763" y="1234896"/>
                  <a:pt x="126996" y="1243320"/>
                </a:cubicBezTo>
                <a:cubicBezTo>
                  <a:pt x="133321" y="1248064"/>
                  <a:pt x="140657" y="1251416"/>
                  <a:pt x="146731" y="1256477"/>
                </a:cubicBezTo>
                <a:cubicBezTo>
                  <a:pt x="179582" y="1283853"/>
                  <a:pt x="151520" y="1271229"/>
                  <a:pt x="186202" y="1282791"/>
                </a:cubicBezTo>
                <a:cubicBezTo>
                  <a:pt x="190588" y="1276213"/>
                  <a:pt x="193185" y="1267995"/>
                  <a:pt x="199359" y="1263056"/>
                </a:cubicBezTo>
                <a:cubicBezTo>
                  <a:pt x="219700" y="1246783"/>
                  <a:pt x="290330" y="1262953"/>
                  <a:pt x="291457" y="1263056"/>
                </a:cubicBezTo>
                <a:cubicBezTo>
                  <a:pt x="295842" y="1271827"/>
                  <a:pt x="303861" y="1279592"/>
                  <a:pt x="304613" y="1289369"/>
                </a:cubicBezTo>
                <a:cubicBezTo>
                  <a:pt x="308234" y="1336450"/>
                  <a:pt x="306816" y="1344547"/>
                  <a:pt x="278300" y="1368310"/>
                </a:cubicBezTo>
                <a:cubicBezTo>
                  <a:pt x="272226" y="1373372"/>
                  <a:pt x="264638" y="1376405"/>
                  <a:pt x="258564" y="1381467"/>
                </a:cubicBezTo>
                <a:cubicBezTo>
                  <a:pt x="193905" y="1435349"/>
                  <a:pt x="277418" y="1369192"/>
                  <a:pt x="225672" y="1420938"/>
                </a:cubicBezTo>
                <a:cubicBezTo>
                  <a:pt x="220082" y="1426528"/>
                  <a:pt x="212515" y="1429709"/>
                  <a:pt x="205937" y="1434094"/>
                </a:cubicBezTo>
                <a:cubicBezTo>
                  <a:pt x="214708" y="1456022"/>
                  <a:pt x="217295" y="1481600"/>
                  <a:pt x="232251" y="1499879"/>
                </a:cubicBezTo>
                <a:cubicBezTo>
                  <a:pt x="239331" y="1508533"/>
                  <a:pt x="253969" y="1506842"/>
                  <a:pt x="265143" y="1506457"/>
                </a:cubicBezTo>
                <a:cubicBezTo>
                  <a:pt x="317921" y="1504637"/>
                  <a:pt x="370398" y="1497686"/>
                  <a:pt x="423025" y="1493300"/>
                </a:cubicBezTo>
                <a:cubicBezTo>
                  <a:pt x="436182" y="1484529"/>
                  <a:pt x="448100" y="1473530"/>
                  <a:pt x="462495" y="1466987"/>
                </a:cubicBezTo>
                <a:cubicBezTo>
                  <a:pt x="490664" y="1454183"/>
                  <a:pt x="519171" y="1463381"/>
                  <a:pt x="548015" y="1466987"/>
                </a:cubicBezTo>
                <a:cubicBezTo>
                  <a:pt x="554593" y="1471372"/>
                  <a:pt x="562811" y="1473969"/>
                  <a:pt x="567750" y="1480143"/>
                </a:cubicBezTo>
                <a:cubicBezTo>
                  <a:pt x="572082" y="1485558"/>
                  <a:pt x="575469" y="1493039"/>
                  <a:pt x="574329" y="1499879"/>
                </a:cubicBezTo>
                <a:cubicBezTo>
                  <a:pt x="571581" y="1516369"/>
                  <a:pt x="544628" y="1532021"/>
                  <a:pt x="534858" y="1539349"/>
                </a:cubicBezTo>
                <a:cubicBezTo>
                  <a:pt x="532665" y="1545927"/>
                  <a:pt x="531647" y="1553022"/>
                  <a:pt x="528280" y="1559084"/>
                </a:cubicBezTo>
                <a:cubicBezTo>
                  <a:pt x="528276" y="1559091"/>
                  <a:pt x="495390" y="1608419"/>
                  <a:pt x="488809" y="1618290"/>
                </a:cubicBezTo>
                <a:cubicBezTo>
                  <a:pt x="484423" y="1624868"/>
                  <a:pt x="478588" y="1630684"/>
                  <a:pt x="475652" y="1638025"/>
                </a:cubicBezTo>
                <a:cubicBezTo>
                  <a:pt x="471266" y="1648989"/>
                  <a:pt x="468835" y="1660955"/>
                  <a:pt x="462495" y="1670917"/>
                </a:cubicBezTo>
                <a:cubicBezTo>
                  <a:pt x="436601" y="1711608"/>
                  <a:pt x="434677" y="1701498"/>
                  <a:pt x="409868" y="1730123"/>
                </a:cubicBezTo>
                <a:cubicBezTo>
                  <a:pt x="348468" y="1800970"/>
                  <a:pt x="360903" y="1783834"/>
                  <a:pt x="330927" y="1828800"/>
                </a:cubicBezTo>
                <a:cubicBezTo>
                  <a:pt x="328734" y="1835378"/>
                  <a:pt x="324349" y="1841601"/>
                  <a:pt x="324349" y="1848535"/>
                </a:cubicBezTo>
                <a:cubicBezTo>
                  <a:pt x="324349" y="1859716"/>
                  <a:pt x="328927" y="1870426"/>
                  <a:pt x="330927" y="1881427"/>
                </a:cubicBezTo>
                <a:cubicBezTo>
                  <a:pt x="333313" y="1894550"/>
                  <a:pt x="335312" y="1907740"/>
                  <a:pt x="337505" y="1920897"/>
                </a:cubicBezTo>
                <a:cubicBezTo>
                  <a:pt x="333796" y="2032178"/>
                  <a:pt x="366623" y="2087958"/>
                  <a:pt x="304613" y="2157720"/>
                </a:cubicBezTo>
                <a:cubicBezTo>
                  <a:pt x="297329" y="2165915"/>
                  <a:pt x="286356" y="2170019"/>
                  <a:pt x="278300" y="2177456"/>
                </a:cubicBezTo>
                <a:cubicBezTo>
                  <a:pt x="257792" y="2196387"/>
                  <a:pt x="234575" y="2213439"/>
                  <a:pt x="219094" y="2236661"/>
                </a:cubicBezTo>
                <a:cubicBezTo>
                  <a:pt x="214708" y="2243240"/>
                  <a:pt x="211190" y="2250488"/>
                  <a:pt x="205937" y="2256397"/>
                </a:cubicBezTo>
                <a:cubicBezTo>
                  <a:pt x="193576" y="2270304"/>
                  <a:pt x="166467" y="2295867"/>
                  <a:pt x="166467" y="2295867"/>
                </a:cubicBezTo>
                <a:cubicBezTo>
                  <a:pt x="164274" y="2302445"/>
                  <a:pt x="163256" y="2309540"/>
                  <a:pt x="159888" y="2315602"/>
                </a:cubicBezTo>
                <a:cubicBezTo>
                  <a:pt x="152209" y="2329425"/>
                  <a:pt x="138575" y="2340072"/>
                  <a:pt x="133575" y="2355073"/>
                </a:cubicBezTo>
                <a:cubicBezTo>
                  <a:pt x="129189" y="2368230"/>
                  <a:pt x="123782" y="2381089"/>
                  <a:pt x="120418" y="2394543"/>
                </a:cubicBezTo>
                <a:cubicBezTo>
                  <a:pt x="118225" y="2403314"/>
                  <a:pt x="118325" y="2413007"/>
                  <a:pt x="113839" y="2420857"/>
                </a:cubicBezTo>
                <a:cubicBezTo>
                  <a:pt x="109223" y="2428934"/>
                  <a:pt x="99511" y="2433022"/>
                  <a:pt x="94104" y="2440592"/>
                </a:cubicBezTo>
                <a:cubicBezTo>
                  <a:pt x="88404" y="2448572"/>
                  <a:pt x="85813" y="2458391"/>
                  <a:pt x="80947" y="2466906"/>
                </a:cubicBezTo>
                <a:cubicBezTo>
                  <a:pt x="43765" y="2531974"/>
                  <a:pt x="94378" y="2433461"/>
                  <a:pt x="54634" y="2512955"/>
                </a:cubicBezTo>
                <a:cubicBezTo>
                  <a:pt x="56827" y="2550233"/>
                  <a:pt x="58454" y="2587548"/>
                  <a:pt x="61212" y="2624788"/>
                </a:cubicBezTo>
                <a:cubicBezTo>
                  <a:pt x="62840" y="2646765"/>
                  <a:pt x="63729" y="2668912"/>
                  <a:pt x="67790" y="2690572"/>
                </a:cubicBezTo>
                <a:cubicBezTo>
                  <a:pt x="70346" y="2704203"/>
                  <a:pt x="80947" y="2730043"/>
                  <a:pt x="80947" y="2730043"/>
                </a:cubicBezTo>
                <a:cubicBezTo>
                  <a:pt x="105359" y="2717837"/>
                  <a:pt x="110025" y="2718971"/>
                  <a:pt x="126996" y="2697151"/>
                </a:cubicBezTo>
                <a:cubicBezTo>
                  <a:pt x="136704" y="2684669"/>
                  <a:pt x="153310" y="2657680"/>
                  <a:pt x="153310" y="2657680"/>
                </a:cubicBezTo>
                <a:cubicBezTo>
                  <a:pt x="157696" y="2644523"/>
                  <a:pt x="160265" y="2630614"/>
                  <a:pt x="166467" y="2618210"/>
                </a:cubicBezTo>
                <a:cubicBezTo>
                  <a:pt x="195881" y="2559380"/>
                  <a:pt x="186577" y="2584188"/>
                  <a:pt x="199359" y="2545847"/>
                </a:cubicBezTo>
                <a:cubicBezTo>
                  <a:pt x="203745" y="2519533"/>
                  <a:pt x="197719" y="2489103"/>
                  <a:pt x="212516" y="2466906"/>
                </a:cubicBezTo>
                <a:cubicBezTo>
                  <a:pt x="216901" y="2460328"/>
                  <a:pt x="220611" y="2453245"/>
                  <a:pt x="225672" y="2447171"/>
                </a:cubicBezTo>
                <a:cubicBezTo>
                  <a:pt x="263869" y="2401333"/>
                  <a:pt x="298408" y="2405384"/>
                  <a:pt x="370398" y="2381387"/>
                </a:cubicBezTo>
                <a:cubicBezTo>
                  <a:pt x="394117" y="2373481"/>
                  <a:pt x="418774" y="2368706"/>
                  <a:pt x="442760" y="2361651"/>
                </a:cubicBezTo>
                <a:cubicBezTo>
                  <a:pt x="513695" y="2340787"/>
                  <a:pt x="451816" y="2354577"/>
                  <a:pt x="515123" y="2341916"/>
                </a:cubicBezTo>
                <a:cubicBezTo>
                  <a:pt x="517316" y="2328759"/>
                  <a:pt x="521701" y="2315784"/>
                  <a:pt x="521701" y="2302446"/>
                </a:cubicBezTo>
                <a:cubicBezTo>
                  <a:pt x="521701" y="2286564"/>
                  <a:pt x="513737" y="2265394"/>
                  <a:pt x="508544" y="2249818"/>
                </a:cubicBezTo>
                <a:cubicBezTo>
                  <a:pt x="510737" y="2188420"/>
                  <a:pt x="509723" y="2126823"/>
                  <a:pt x="515123" y="2065623"/>
                </a:cubicBezTo>
                <a:cubicBezTo>
                  <a:pt x="516342" y="2051808"/>
                  <a:pt x="524916" y="2039607"/>
                  <a:pt x="528280" y="2026152"/>
                </a:cubicBezTo>
                <a:cubicBezTo>
                  <a:pt x="531515" y="2013212"/>
                  <a:pt x="532665" y="1999839"/>
                  <a:pt x="534858" y="1986682"/>
                </a:cubicBezTo>
                <a:cubicBezTo>
                  <a:pt x="537051" y="1949404"/>
                  <a:pt x="537896" y="1912022"/>
                  <a:pt x="541436" y="1874848"/>
                </a:cubicBezTo>
                <a:cubicBezTo>
                  <a:pt x="543911" y="1848862"/>
                  <a:pt x="551004" y="1845948"/>
                  <a:pt x="561172" y="1822221"/>
                </a:cubicBezTo>
                <a:cubicBezTo>
                  <a:pt x="563903" y="1815848"/>
                  <a:pt x="564310" y="1808507"/>
                  <a:pt x="567750" y="1802486"/>
                </a:cubicBezTo>
                <a:cubicBezTo>
                  <a:pt x="579003" y="1782792"/>
                  <a:pt x="591666" y="1771992"/>
                  <a:pt x="607221" y="1756437"/>
                </a:cubicBezTo>
                <a:cubicBezTo>
                  <a:pt x="609414" y="1749859"/>
                  <a:pt x="610698" y="1742904"/>
                  <a:pt x="613799" y="1736702"/>
                </a:cubicBezTo>
                <a:cubicBezTo>
                  <a:pt x="617335" y="1729630"/>
                  <a:pt x="623033" y="1723831"/>
                  <a:pt x="626956" y="1716966"/>
                </a:cubicBezTo>
                <a:cubicBezTo>
                  <a:pt x="631821" y="1708452"/>
                  <a:pt x="635727" y="1699424"/>
                  <a:pt x="640113" y="1690653"/>
                </a:cubicBezTo>
                <a:cubicBezTo>
                  <a:pt x="637920" y="1589784"/>
                  <a:pt x="637649" y="1488855"/>
                  <a:pt x="633534" y="1388046"/>
                </a:cubicBezTo>
                <a:cubicBezTo>
                  <a:pt x="633251" y="1381117"/>
                  <a:pt x="631288" y="1373725"/>
                  <a:pt x="626956" y="1368310"/>
                </a:cubicBezTo>
                <a:cubicBezTo>
                  <a:pt x="622017" y="1362136"/>
                  <a:pt x="613295" y="1360214"/>
                  <a:pt x="607221" y="1355153"/>
                </a:cubicBezTo>
                <a:cubicBezTo>
                  <a:pt x="600074" y="1349197"/>
                  <a:pt x="594549" y="1341473"/>
                  <a:pt x="587485" y="1335418"/>
                </a:cubicBezTo>
                <a:cubicBezTo>
                  <a:pt x="573202" y="1323175"/>
                  <a:pt x="557058" y="1312940"/>
                  <a:pt x="541436" y="1302526"/>
                </a:cubicBezTo>
                <a:cubicBezTo>
                  <a:pt x="537051" y="1295948"/>
                  <a:pt x="527674" y="1290674"/>
                  <a:pt x="528280" y="1282791"/>
                </a:cubicBezTo>
                <a:cubicBezTo>
                  <a:pt x="532888" y="1222890"/>
                  <a:pt x="538454" y="1222896"/>
                  <a:pt x="574329" y="1197271"/>
                </a:cubicBezTo>
                <a:cubicBezTo>
                  <a:pt x="608586" y="1172802"/>
                  <a:pt x="597866" y="1182580"/>
                  <a:pt x="659848" y="1170958"/>
                </a:cubicBezTo>
                <a:cubicBezTo>
                  <a:pt x="672958" y="1168500"/>
                  <a:pt x="686297" y="1167272"/>
                  <a:pt x="699318" y="1164379"/>
                </a:cubicBezTo>
                <a:cubicBezTo>
                  <a:pt x="706087" y="1162875"/>
                  <a:pt x="712327" y="1159483"/>
                  <a:pt x="719054" y="1157801"/>
                </a:cubicBezTo>
                <a:cubicBezTo>
                  <a:pt x="729901" y="1155089"/>
                  <a:pt x="740982" y="1153416"/>
                  <a:pt x="751946" y="1151223"/>
                </a:cubicBezTo>
                <a:cubicBezTo>
                  <a:pt x="758524" y="1144644"/>
                  <a:pt x="767303" y="1139696"/>
                  <a:pt x="771681" y="1131487"/>
                </a:cubicBezTo>
                <a:cubicBezTo>
                  <a:pt x="785096" y="1106334"/>
                  <a:pt x="796742" y="1079956"/>
                  <a:pt x="804573" y="1052546"/>
                </a:cubicBezTo>
                <a:cubicBezTo>
                  <a:pt x="808959" y="1037196"/>
                  <a:pt x="813530" y="1021898"/>
                  <a:pt x="817730" y="1006497"/>
                </a:cubicBezTo>
                <a:cubicBezTo>
                  <a:pt x="820109" y="997775"/>
                  <a:pt x="820747" y="988494"/>
                  <a:pt x="824308" y="980184"/>
                </a:cubicBezTo>
                <a:cubicBezTo>
                  <a:pt x="827422" y="972917"/>
                  <a:pt x="833929" y="967520"/>
                  <a:pt x="837465" y="960448"/>
                </a:cubicBezTo>
                <a:cubicBezTo>
                  <a:pt x="840566" y="954246"/>
                  <a:pt x="842362" y="947440"/>
                  <a:pt x="844044" y="940713"/>
                </a:cubicBezTo>
                <a:cubicBezTo>
                  <a:pt x="846756" y="929866"/>
                  <a:pt x="845321" y="917666"/>
                  <a:pt x="850622" y="907821"/>
                </a:cubicBezTo>
                <a:cubicBezTo>
                  <a:pt x="861018" y="888514"/>
                  <a:pt x="876936" y="872736"/>
                  <a:pt x="890093" y="855194"/>
                </a:cubicBezTo>
                <a:lnTo>
                  <a:pt x="909828" y="828880"/>
                </a:lnTo>
                <a:cubicBezTo>
                  <a:pt x="916611" y="808530"/>
                  <a:pt x="922985" y="792826"/>
                  <a:pt x="922985" y="769674"/>
                </a:cubicBezTo>
                <a:cubicBezTo>
                  <a:pt x="922985" y="745454"/>
                  <a:pt x="919831" y="721289"/>
                  <a:pt x="916406" y="697312"/>
                </a:cubicBezTo>
                <a:cubicBezTo>
                  <a:pt x="915425" y="690447"/>
                  <a:pt x="911510" y="684303"/>
                  <a:pt x="909828" y="677576"/>
                </a:cubicBezTo>
                <a:cubicBezTo>
                  <a:pt x="907116" y="666729"/>
                  <a:pt x="907977" y="654816"/>
                  <a:pt x="903249" y="644684"/>
                </a:cubicBezTo>
                <a:cubicBezTo>
                  <a:pt x="892435" y="621511"/>
                  <a:pt x="863779" y="578900"/>
                  <a:pt x="863779" y="578900"/>
                </a:cubicBezTo>
                <a:cubicBezTo>
                  <a:pt x="861586" y="570129"/>
                  <a:pt x="860872" y="560849"/>
                  <a:pt x="857200" y="552587"/>
                </a:cubicBezTo>
                <a:cubicBezTo>
                  <a:pt x="815780" y="459393"/>
                  <a:pt x="851333" y="561301"/>
                  <a:pt x="830887" y="499959"/>
                </a:cubicBezTo>
                <a:cubicBezTo>
                  <a:pt x="833393" y="439808"/>
                  <a:pt x="829976" y="365910"/>
                  <a:pt x="844044" y="302607"/>
                </a:cubicBezTo>
                <a:cubicBezTo>
                  <a:pt x="845548" y="295838"/>
                  <a:pt x="849118" y="289640"/>
                  <a:pt x="850622" y="282871"/>
                </a:cubicBezTo>
                <a:cubicBezTo>
                  <a:pt x="853515" y="269850"/>
                  <a:pt x="852246" y="255785"/>
                  <a:pt x="857200" y="243401"/>
                </a:cubicBezTo>
                <a:cubicBezTo>
                  <a:pt x="866753" y="219519"/>
                  <a:pt x="878577" y="216854"/>
                  <a:pt x="896671" y="203930"/>
                </a:cubicBezTo>
                <a:cubicBezTo>
                  <a:pt x="905593" y="197557"/>
                  <a:pt x="914660" y="191330"/>
                  <a:pt x="922985" y="184195"/>
                </a:cubicBezTo>
                <a:cubicBezTo>
                  <a:pt x="970807" y="143206"/>
                  <a:pt x="911313" y="185954"/>
                  <a:pt x="969034" y="144725"/>
                </a:cubicBezTo>
                <a:cubicBezTo>
                  <a:pt x="975468" y="140130"/>
                  <a:pt x="981502" y="134683"/>
                  <a:pt x="988769" y="131568"/>
                </a:cubicBezTo>
                <a:cubicBezTo>
                  <a:pt x="997079" y="128006"/>
                  <a:pt x="1006311" y="127182"/>
                  <a:pt x="1015082" y="124989"/>
                </a:cubicBezTo>
                <a:lnTo>
                  <a:pt x="1251905" y="138146"/>
                </a:lnTo>
                <a:cubicBezTo>
                  <a:pt x="1276076" y="139689"/>
                  <a:pt x="1305355" y="129595"/>
                  <a:pt x="1324268" y="144725"/>
                </a:cubicBezTo>
                <a:cubicBezTo>
                  <a:pt x="1336376" y="154411"/>
                  <a:pt x="1320731" y="175570"/>
                  <a:pt x="1317690" y="190774"/>
                </a:cubicBezTo>
                <a:cubicBezTo>
                  <a:pt x="1316330" y="197574"/>
                  <a:pt x="1316014" y="205606"/>
                  <a:pt x="1311111" y="210509"/>
                </a:cubicBezTo>
                <a:cubicBezTo>
                  <a:pt x="1293215" y="228404"/>
                  <a:pt x="1278991" y="229133"/>
                  <a:pt x="1258484" y="236823"/>
                </a:cubicBezTo>
                <a:cubicBezTo>
                  <a:pt x="1247427" y="240969"/>
                  <a:pt x="1236902" y="246586"/>
                  <a:pt x="1225592" y="249979"/>
                </a:cubicBezTo>
                <a:cubicBezTo>
                  <a:pt x="1214882" y="253192"/>
                  <a:pt x="1203547" y="253846"/>
                  <a:pt x="1192700" y="256558"/>
                </a:cubicBezTo>
                <a:cubicBezTo>
                  <a:pt x="1185973" y="258240"/>
                  <a:pt x="1179543" y="260943"/>
                  <a:pt x="1172964" y="263136"/>
                </a:cubicBezTo>
                <a:cubicBezTo>
                  <a:pt x="1177350" y="282871"/>
                  <a:pt x="1175719" y="305006"/>
                  <a:pt x="1186121" y="322342"/>
                </a:cubicBezTo>
                <a:cubicBezTo>
                  <a:pt x="1190773" y="330095"/>
                  <a:pt x="1203569" y="327147"/>
                  <a:pt x="1212435" y="328920"/>
                </a:cubicBezTo>
                <a:cubicBezTo>
                  <a:pt x="1236475" y="333728"/>
                  <a:pt x="1260677" y="337691"/>
                  <a:pt x="1284798" y="342077"/>
                </a:cubicBezTo>
                <a:cubicBezTo>
                  <a:pt x="1291376" y="357427"/>
                  <a:pt x="1297065" y="373189"/>
                  <a:pt x="1304533" y="388126"/>
                </a:cubicBezTo>
                <a:cubicBezTo>
                  <a:pt x="1308069" y="395198"/>
                  <a:pt x="1313767" y="400996"/>
                  <a:pt x="1317690" y="407861"/>
                </a:cubicBezTo>
                <a:cubicBezTo>
                  <a:pt x="1346587" y="458432"/>
                  <a:pt x="1312845" y="410174"/>
                  <a:pt x="1350582" y="460489"/>
                </a:cubicBezTo>
                <a:cubicBezTo>
                  <a:pt x="1348389" y="478031"/>
                  <a:pt x="1351909" y="497304"/>
                  <a:pt x="1344003" y="513116"/>
                </a:cubicBezTo>
                <a:cubicBezTo>
                  <a:pt x="1335682" y="529758"/>
                  <a:pt x="1314854" y="537106"/>
                  <a:pt x="1304533" y="552587"/>
                </a:cubicBezTo>
                <a:lnTo>
                  <a:pt x="1291376" y="572322"/>
                </a:lnTo>
                <a:cubicBezTo>
                  <a:pt x="1286990" y="585479"/>
                  <a:pt x="1283370" y="598916"/>
                  <a:pt x="1278219" y="611792"/>
                </a:cubicBezTo>
                <a:cubicBezTo>
                  <a:pt x="1271261" y="629188"/>
                  <a:pt x="1263643" y="646362"/>
                  <a:pt x="1258484" y="664420"/>
                </a:cubicBezTo>
                <a:cubicBezTo>
                  <a:pt x="1256000" y="673113"/>
                  <a:pt x="1254098" y="681962"/>
                  <a:pt x="1251905" y="690733"/>
                </a:cubicBezTo>
                <a:cubicBezTo>
                  <a:pt x="1264048" y="848581"/>
                  <a:pt x="1253397" y="702199"/>
                  <a:pt x="1265062" y="894664"/>
                </a:cubicBezTo>
                <a:cubicBezTo>
                  <a:pt x="1267056" y="927569"/>
                  <a:pt x="1266499" y="960779"/>
                  <a:pt x="1271641" y="993341"/>
                </a:cubicBezTo>
                <a:cubicBezTo>
                  <a:pt x="1273170" y="1003027"/>
                  <a:pt x="1280935" y="1010641"/>
                  <a:pt x="1284798" y="1019654"/>
                </a:cubicBezTo>
                <a:cubicBezTo>
                  <a:pt x="1287530" y="1026027"/>
                  <a:pt x="1289471" y="1032722"/>
                  <a:pt x="1291376" y="1039389"/>
                </a:cubicBezTo>
                <a:cubicBezTo>
                  <a:pt x="1293860" y="1048082"/>
                  <a:pt x="1294282" y="1057441"/>
                  <a:pt x="1297954" y="1065703"/>
                </a:cubicBezTo>
                <a:cubicBezTo>
                  <a:pt x="1303147" y="1077387"/>
                  <a:pt x="1311111" y="1087631"/>
                  <a:pt x="1317690" y="1098595"/>
                </a:cubicBezTo>
                <a:cubicBezTo>
                  <a:pt x="1335090" y="1168201"/>
                  <a:pt x="1311466" y="1086236"/>
                  <a:pt x="1337425" y="1144644"/>
                </a:cubicBezTo>
                <a:cubicBezTo>
                  <a:pt x="1354316" y="1182648"/>
                  <a:pt x="1349805" y="1194939"/>
                  <a:pt x="1363739" y="1236742"/>
                </a:cubicBezTo>
                <a:lnTo>
                  <a:pt x="1370317" y="1256477"/>
                </a:lnTo>
                <a:cubicBezTo>
                  <a:pt x="1368124" y="1306912"/>
                  <a:pt x="1367611" y="1357447"/>
                  <a:pt x="1363739" y="1407781"/>
                </a:cubicBezTo>
                <a:cubicBezTo>
                  <a:pt x="1363207" y="1414695"/>
                  <a:pt x="1360261" y="1421314"/>
                  <a:pt x="1357160" y="1427516"/>
                </a:cubicBezTo>
                <a:cubicBezTo>
                  <a:pt x="1353624" y="1434587"/>
                  <a:pt x="1347789" y="1440310"/>
                  <a:pt x="1344003" y="1447251"/>
                </a:cubicBezTo>
                <a:cubicBezTo>
                  <a:pt x="1293926" y="1539061"/>
                  <a:pt x="1342028" y="1463373"/>
                  <a:pt x="1291376" y="1539349"/>
                </a:cubicBezTo>
                <a:lnTo>
                  <a:pt x="1278219" y="1559084"/>
                </a:lnTo>
                <a:cubicBezTo>
                  <a:pt x="1276026" y="1565663"/>
                  <a:pt x="1274742" y="1572618"/>
                  <a:pt x="1271641" y="1578820"/>
                </a:cubicBezTo>
                <a:cubicBezTo>
                  <a:pt x="1268105" y="1585892"/>
                  <a:pt x="1258656" y="1590651"/>
                  <a:pt x="1258484" y="1598555"/>
                </a:cubicBezTo>
                <a:cubicBezTo>
                  <a:pt x="1252982" y="1851639"/>
                  <a:pt x="1236134" y="1794652"/>
                  <a:pt x="1271641" y="1901162"/>
                </a:cubicBezTo>
                <a:cubicBezTo>
                  <a:pt x="1273834" y="1914319"/>
                  <a:pt x="1274001" y="1927979"/>
                  <a:pt x="1278219" y="1940633"/>
                </a:cubicBezTo>
                <a:cubicBezTo>
                  <a:pt x="1280719" y="1948134"/>
                  <a:pt x="1288600" y="1952965"/>
                  <a:pt x="1291376" y="1960368"/>
                </a:cubicBezTo>
                <a:cubicBezTo>
                  <a:pt x="1295302" y="1970837"/>
                  <a:pt x="1292954" y="1983259"/>
                  <a:pt x="1297954" y="1993260"/>
                </a:cubicBezTo>
                <a:cubicBezTo>
                  <a:pt x="1302115" y="2001581"/>
                  <a:pt x="1311734" y="2005848"/>
                  <a:pt x="1317690" y="2012995"/>
                </a:cubicBezTo>
                <a:cubicBezTo>
                  <a:pt x="1322751" y="2019069"/>
                  <a:pt x="1326461" y="2026152"/>
                  <a:pt x="1330846" y="2032730"/>
                </a:cubicBezTo>
                <a:cubicBezTo>
                  <a:pt x="1333842" y="2043217"/>
                  <a:pt x="1351092" y="2106114"/>
                  <a:pt x="1357160" y="2118250"/>
                </a:cubicBezTo>
                <a:lnTo>
                  <a:pt x="1370317" y="2144564"/>
                </a:lnTo>
                <a:cubicBezTo>
                  <a:pt x="1375799" y="2171975"/>
                  <a:pt x="1376503" y="2178209"/>
                  <a:pt x="1383474" y="2203769"/>
                </a:cubicBezTo>
                <a:cubicBezTo>
                  <a:pt x="1387675" y="2219170"/>
                  <a:pt x="1392431" y="2234417"/>
                  <a:pt x="1396631" y="2249818"/>
                </a:cubicBezTo>
                <a:cubicBezTo>
                  <a:pt x="1404169" y="2277459"/>
                  <a:pt x="1402337" y="2280967"/>
                  <a:pt x="1416366" y="2309024"/>
                </a:cubicBezTo>
                <a:cubicBezTo>
                  <a:pt x="1419902" y="2316096"/>
                  <a:pt x="1424928" y="2322325"/>
                  <a:pt x="1429523" y="2328759"/>
                </a:cubicBezTo>
                <a:cubicBezTo>
                  <a:pt x="1435896" y="2337681"/>
                  <a:pt x="1440835" y="2348054"/>
                  <a:pt x="1449258" y="2355073"/>
                </a:cubicBezTo>
                <a:cubicBezTo>
                  <a:pt x="1481886" y="2382263"/>
                  <a:pt x="1495419" y="2391756"/>
                  <a:pt x="1528199" y="2401122"/>
                </a:cubicBezTo>
                <a:cubicBezTo>
                  <a:pt x="1536892" y="2403606"/>
                  <a:pt x="1545853" y="2405102"/>
                  <a:pt x="1554513" y="2407700"/>
                </a:cubicBezTo>
                <a:cubicBezTo>
                  <a:pt x="1567797" y="2411685"/>
                  <a:pt x="1580826" y="2416471"/>
                  <a:pt x="1593983" y="2420857"/>
                </a:cubicBezTo>
                <a:cubicBezTo>
                  <a:pt x="1600561" y="2423050"/>
                  <a:pt x="1606919" y="2426075"/>
                  <a:pt x="1613718" y="2427435"/>
                </a:cubicBezTo>
                <a:cubicBezTo>
                  <a:pt x="1624682" y="2429628"/>
                  <a:pt x="1635763" y="2431302"/>
                  <a:pt x="1646611" y="2434014"/>
                </a:cubicBezTo>
                <a:cubicBezTo>
                  <a:pt x="1653338" y="2435696"/>
                  <a:pt x="1659679" y="2438687"/>
                  <a:pt x="1666346" y="2440592"/>
                </a:cubicBezTo>
                <a:cubicBezTo>
                  <a:pt x="1675039" y="2443076"/>
                  <a:pt x="1683888" y="2444978"/>
                  <a:pt x="1692659" y="2447171"/>
                </a:cubicBezTo>
                <a:cubicBezTo>
                  <a:pt x="1725551" y="2444978"/>
                  <a:pt x="1758572" y="2444232"/>
                  <a:pt x="1791336" y="2440592"/>
                </a:cubicBezTo>
                <a:cubicBezTo>
                  <a:pt x="1798228" y="2439826"/>
                  <a:pt x="1804302" y="2435518"/>
                  <a:pt x="1811071" y="2434014"/>
                </a:cubicBezTo>
                <a:cubicBezTo>
                  <a:pt x="1824092" y="2431120"/>
                  <a:pt x="1837384" y="2429628"/>
                  <a:pt x="1850541" y="2427435"/>
                </a:cubicBezTo>
                <a:cubicBezTo>
                  <a:pt x="1854927" y="2420857"/>
                  <a:pt x="1857524" y="2412639"/>
                  <a:pt x="1863698" y="2407700"/>
                </a:cubicBezTo>
                <a:cubicBezTo>
                  <a:pt x="1895312" y="2382410"/>
                  <a:pt x="1874596" y="2425376"/>
                  <a:pt x="1896590" y="2381387"/>
                </a:cubicBezTo>
                <a:cubicBezTo>
                  <a:pt x="1902119" y="2370328"/>
                  <a:pt x="1906583" y="2345883"/>
                  <a:pt x="1909747" y="2335338"/>
                </a:cubicBezTo>
                <a:cubicBezTo>
                  <a:pt x="1921737" y="2295372"/>
                  <a:pt x="1926248" y="2292339"/>
                  <a:pt x="1936061" y="2249818"/>
                </a:cubicBezTo>
                <a:cubicBezTo>
                  <a:pt x="1939060" y="2236821"/>
                  <a:pt x="1939130" y="2223216"/>
                  <a:pt x="1942639" y="2210348"/>
                </a:cubicBezTo>
                <a:cubicBezTo>
                  <a:pt x="1947678" y="2191870"/>
                  <a:pt x="1960281" y="2168486"/>
                  <a:pt x="1968953" y="2151142"/>
                </a:cubicBezTo>
                <a:cubicBezTo>
                  <a:pt x="1985106" y="2086525"/>
                  <a:pt x="1961719" y="2165610"/>
                  <a:pt x="1995267" y="2098515"/>
                </a:cubicBezTo>
                <a:cubicBezTo>
                  <a:pt x="2001469" y="2086111"/>
                  <a:pt x="2002221" y="2071448"/>
                  <a:pt x="2008423" y="2059044"/>
                </a:cubicBezTo>
                <a:cubicBezTo>
                  <a:pt x="2024681" y="2026528"/>
                  <a:pt x="2018479" y="2042033"/>
                  <a:pt x="2028159" y="2012995"/>
                </a:cubicBezTo>
                <a:cubicBezTo>
                  <a:pt x="2025966" y="1999838"/>
                  <a:pt x="2027545" y="1985455"/>
                  <a:pt x="2021580" y="1973525"/>
                </a:cubicBezTo>
                <a:cubicBezTo>
                  <a:pt x="2018044" y="1966453"/>
                  <a:pt x="2007436" y="1965959"/>
                  <a:pt x="2001845" y="1960368"/>
                </a:cubicBezTo>
                <a:cubicBezTo>
                  <a:pt x="1996254" y="1954777"/>
                  <a:pt x="1993074" y="1947211"/>
                  <a:pt x="1988688" y="1940633"/>
                </a:cubicBezTo>
                <a:cubicBezTo>
                  <a:pt x="2003966" y="1879525"/>
                  <a:pt x="1985720" y="1955477"/>
                  <a:pt x="2001845" y="1874848"/>
                </a:cubicBezTo>
                <a:cubicBezTo>
                  <a:pt x="2003618" y="1865983"/>
                  <a:pt x="2006462" y="1857361"/>
                  <a:pt x="2008423" y="1848535"/>
                </a:cubicBezTo>
                <a:cubicBezTo>
                  <a:pt x="2010849" y="1837620"/>
                  <a:pt x="2008638" y="1824836"/>
                  <a:pt x="2015002" y="1815643"/>
                </a:cubicBezTo>
                <a:cubicBezTo>
                  <a:pt x="2036288" y="1784897"/>
                  <a:pt x="2081413" y="1750655"/>
                  <a:pt x="2113678" y="1730123"/>
                </a:cubicBezTo>
                <a:cubicBezTo>
                  <a:pt x="2121952" y="1724858"/>
                  <a:pt x="2131676" y="1722164"/>
                  <a:pt x="2139992" y="1716966"/>
                </a:cubicBezTo>
                <a:cubicBezTo>
                  <a:pt x="2149289" y="1711155"/>
                  <a:pt x="2157383" y="1703604"/>
                  <a:pt x="2166305" y="1697231"/>
                </a:cubicBezTo>
                <a:cubicBezTo>
                  <a:pt x="2172739" y="1692635"/>
                  <a:pt x="2179462" y="1688460"/>
                  <a:pt x="2186041" y="1684074"/>
                </a:cubicBezTo>
                <a:cubicBezTo>
                  <a:pt x="2190427" y="1677496"/>
                  <a:pt x="2194137" y="1670413"/>
                  <a:pt x="2199198" y="1664339"/>
                </a:cubicBezTo>
                <a:cubicBezTo>
                  <a:pt x="2205154" y="1657192"/>
                  <a:pt x="2214317" y="1652681"/>
                  <a:pt x="2218933" y="1644604"/>
                </a:cubicBezTo>
                <a:cubicBezTo>
                  <a:pt x="2223419" y="1636754"/>
                  <a:pt x="2223027" y="1626983"/>
                  <a:pt x="2225511" y="1618290"/>
                </a:cubicBezTo>
                <a:cubicBezTo>
                  <a:pt x="2227416" y="1611623"/>
                  <a:pt x="2230408" y="1605282"/>
                  <a:pt x="2232090" y="1598555"/>
                </a:cubicBezTo>
                <a:cubicBezTo>
                  <a:pt x="2234802" y="1587708"/>
                  <a:pt x="2233121" y="1575371"/>
                  <a:pt x="2238668" y="1565663"/>
                </a:cubicBezTo>
                <a:cubicBezTo>
                  <a:pt x="2242591" y="1558798"/>
                  <a:pt x="2251825" y="1556892"/>
                  <a:pt x="2258403" y="1552506"/>
                </a:cubicBezTo>
                <a:cubicBezTo>
                  <a:pt x="2304436" y="1564013"/>
                  <a:pt x="2267321" y="1549940"/>
                  <a:pt x="2304452" y="1578820"/>
                </a:cubicBezTo>
                <a:cubicBezTo>
                  <a:pt x="2379141" y="1636911"/>
                  <a:pt x="2313211" y="1574420"/>
                  <a:pt x="2370236" y="1631447"/>
                </a:cubicBezTo>
                <a:cubicBezTo>
                  <a:pt x="2372429" y="1648989"/>
                  <a:pt x="2374863" y="1666503"/>
                  <a:pt x="2376815" y="1684074"/>
                </a:cubicBezTo>
                <a:cubicBezTo>
                  <a:pt x="2379249" y="1705977"/>
                  <a:pt x="2379071" y="1728249"/>
                  <a:pt x="2383393" y="1749858"/>
                </a:cubicBezTo>
                <a:cubicBezTo>
                  <a:pt x="2387219" y="1768990"/>
                  <a:pt x="2402042" y="1791178"/>
                  <a:pt x="2409707" y="1809064"/>
                </a:cubicBezTo>
                <a:cubicBezTo>
                  <a:pt x="2412439" y="1815438"/>
                  <a:pt x="2413184" y="1822598"/>
                  <a:pt x="2416285" y="1828800"/>
                </a:cubicBezTo>
                <a:cubicBezTo>
                  <a:pt x="2440023" y="1876277"/>
                  <a:pt x="2419529" y="1817174"/>
                  <a:pt x="2442599" y="1874848"/>
                </a:cubicBezTo>
                <a:cubicBezTo>
                  <a:pt x="2447750" y="1887725"/>
                  <a:pt x="2449554" y="1901914"/>
                  <a:pt x="2455756" y="1914319"/>
                </a:cubicBezTo>
                <a:cubicBezTo>
                  <a:pt x="2460142" y="1923090"/>
                  <a:pt x="2464047" y="1932118"/>
                  <a:pt x="2468913" y="1940633"/>
                </a:cubicBezTo>
                <a:cubicBezTo>
                  <a:pt x="2472836" y="1947498"/>
                  <a:pt x="2478534" y="1953296"/>
                  <a:pt x="2482070" y="1960368"/>
                </a:cubicBezTo>
                <a:cubicBezTo>
                  <a:pt x="2510265" y="2016760"/>
                  <a:pt x="2480480" y="1970744"/>
                  <a:pt x="2508383" y="2019574"/>
                </a:cubicBezTo>
                <a:cubicBezTo>
                  <a:pt x="2512306" y="2026439"/>
                  <a:pt x="2517617" y="2032444"/>
                  <a:pt x="2521540" y="2039309"/>
                </a:cubicBezTo>
                <a:cubicBezTo>
                  <a:pt x="2562003" y="2110119"/>
                  <a:pt x="2496630" y="2008522"/>
                  <a:pt x="2561011" y="2105093"/>
                </a:cubicBezTo>
                <a:cubicBezTo>
                  <a:pt x="2565396" y="2111671"/>
                  <a:pt x="2571667" y="2117328"/>
                  <a:pt x="2574167" y="2124828"/>
                </a:cubicBezTo>
                <a:cubicBezTo>
                  <a:pt x="2576360" y="2131407"/>
                  <a:pt x="2576899" y="2138794"/>
                  <a:pt x="2580746" y="2144564"/>
                </a:cubicBezTo>
                <a:cubicBezTo>
                  <a:pt x="2599405" y="2172552"/>
                  <a:pt x="2600604" y="2158748"/>
                  <a:pt x="2626795" y="2177456"/>
                </a:cubicBezTo>
                <a:cubicBezTo>
                  <a:pt x="2634365" y="2182863"/>
                  <a:pt x="2637787" y="2194012"/>
                  <a:pt x="2646530" y="2197191"/>
                </a:cubicBezTo>
                <a:cubicBezTo>
                  <a:pt x="2663144" y="2203233"/>
                  <a:pt x="2681615" y="2201576"/>
                  <a:pt x="2699157" y="2203769"/>
                </a:cubicBezTo>
                <a:cubicBezTo>
                  <a:pt x="2739150" y="2230430"/>
                  <a:pt x="2696661" y="2205301"/>
                  <a:pt x="2745206" y="2223505"/>
                </a:cubicBezTo>
                <a:cubicBezTo>
                  <a:pt x="2754388" y="2226948"/>
                  <a:pt x="2762506" y="2232798"/>
                  <a:pt x="2771520" y="2236661"/>
                </a:cubicBezTo>
                <a:cubicBezTo>
                  <a:pt x="2777894" y="2239392"/>
                  <a:pt x="2784881" y="2240508"/>
                  <a:pt x="2791255" y="2243240"/>
                </a:cubicBezTo>
                <a:cubicBezTo>
                  <a:pt x="2800269" y="2247103"/>
                  <a:pt x="2809160" y="2251352"/>
                  <a:pt x="2817569" y="2256397"/>
                </a:cubicBezTo>
                <a:cubicBezTo>
                  <a:pt x="2831128" y="2264532"/>
                  <a:pt x="2842038" y="2277709"/>
                  <a:pt x="2857039" y="2282710"/>
                </a:cubicBezTo>
                <a:lnTo>
                  <a:pt x="2876775" y="2289289"/>
                </a:lnTo>
                <a:cubicBezTo>
                  <a:pt x="2929700" y="2262826"/>
                  <a:pt x="2894210" y="2289937"/>
                  <a:pt x="2909667" y="2197191"/>
                </a:cubicBezTo>
                <a:cubicBezTo>
                  <a:pt x="2911947" y="2183511"/>
                  <a:pt x="2920543" y="2171400"/>
                  <a:pt x="2922823" y="2157720"/>
                </a:cubicBezTo>
                <a:cubicBezTo>
                  <a:pt x="2930702" y="2110451"/>
                  <a:pt x="2922003" y="2129348"/>
                  <a:pt x="2942559" y="2098515"/>
                </a:cubicBezTo>
                <a:lnTo>
                  <a:pt x="2955716" y="2045887"/>
                </a:lnTo>
                <a:cubicBezTo>
                  <a:pt x="2957823" y="2037459"/>
                  <a:pt x="2964155" y="2009273"/>
                  <a:pt x="2968872" y="1999838"/>
                </a:cubicBezTo>
                <a:cubicBezTo>
                  <a:pt x="2986271" y="1965039"/>
                  <a:pt x="2977519" y="1994311"/>
                  <a:pt x="3001764" y="1960368"/>
                </a:cubicBezTo>
                <a:cubicBezTo>
                  <a:pt x="3007464" y="1952388"/>
                  <a:pt x="3011478" y="1943236"/>
                  <a:pt x="3014921" y="1934054"/>
                </a:cubicBezTo>
                <a:cubicBezTo>
                  <a:pt x="3018096" y="1925589"/>
                  <a:pt x="3019016" y="1916434"/>
                  <a:pt x="3021500" y="1907741"/>
                </a:cubicBezTo>
                <a:cubicBezTo>
                  <a:pt x="3026659" y="1889683"/>
                  <a:pt x="3034277" y="1872509"/>
                  <a:pt x="3041235" y="1855113"/>
                </a:cubicBezTo>
                <a:cubicBezTo>
                  <a:pt x="3045621" y="1833185"/>
                  <a:pt x="3053152" y="1811657"/>
                  <a:pt x="3054392" y="1789329"/>
                </a:cubicBezTo>
                <a:cubicBezTo>
                  <a:pt x="3056585" y="1749858"/>
                  <a:pt x="3053217" y="1709681"/>
                  <a:pt x="3060970" y="1670917"/>
                </a:cubicBezTo>
                <a:cubicBezTo>
                  <a:pt x="3062520" y="1663164"/>
                  <a:pt x="3074127" y="1662146"/>
                  <a:pt x="3080705" y="1657761"/>
                </a:cubicBezTo>
                <a:cubicBezTo>
                  <a:pt x="3085091" y="1646797"/>
                  <a:pt x="3089826" y="1635967"/>
                  <a:pt x="3093862" y="1624869"/>
                </a:cubicBezTo>
                <a:cubicBezTo>
                  <a:pt x="3098602" y="1611835"/>
                  <a:pt x="3098698" y="1596493"/>
                  <a:pt x="3107019" y="1585398"/>
                </a:cubicBezTo>
                <a:cubicBezTo>
                  <a:pt x="3113597" y="1576627"/>
                  <a:pt x="3119619" y="1567409"/>
                  <a:pt x="3126754" y="1559084"/>
                </a:cubicBezTo>
                <a:cubicBezTo>
                  <a:pt x="3137664" y="1546356"/>
                  <a:pt x="3151001" y="1533804"/>
                  <a:pt x="3166225" y="1526192"/>
                </a:cubicBezTo>
                <a:cubicBezTo>
                  <a:pt x="3172427" y="1523091"/>
                  <a:pt x="3179382" y="1521807"/>
                  <a:pt x="3185960" y="1519614"/>
                </a:cubicBezTo>
                <a:cubicBezTo>
                  <a:pt x="3192538" y="1513036"/>
                  <a:pt x="3198632" y="1505933"/>
                  <a:pt x="3205695" y="1499879"/>
                </a:cubicBezTo>
                <a:cubicBezTo>
                  <a:pt x="3226863" y="1481735"/>
                  <a:pt x="3226258" y="1483018"/>
                  <a:pt x="3245166" y="1473565"/>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1052445">
            <a:off x="3157663" y="1998120"/>
            <a:ext cx="190370" cy="1279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4712044">
            <a:off x="1939107" y="1927327"/>
            <a:ext cx="190370" cy="1279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1619793" y="924066"/>
            <a:ext cx="190370" cy="1279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520336" y="1883460"/>
            <a:ext cx="190370" cy="1279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6439520">
            <a:off x="425150" y="3164345"/>
            <a:ext cx="190370" cy="1279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9442495">
            <a:off x="577550" y="3316745"/>
            <a:ext cx="190370" cy="127962"/>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442495">
            <a:off x="944037" y="2086652"/>
            <a:ext cx="190370" cy="127962"/>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167353">
            <a:off x="1604440" y="2239052"/>
            <a:ext cx="190370" cy="127962"/>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2261887">
            <a:off x="1756840" y="3197001"/>
            <a:ext cx="190370" cy="127962"/>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8727013">
            <a:off x="3162841" y="3054425"/>
            <a:ext cx="190370" cy="127962"/>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C6A49E-FA53-4F3A-9314-9EFF4248CB96}"/>
              </a:ext>
            </a:extLst>
          </p:cNvPr>
          <p:cNvSpPr/>
          <p:nvPr/>
        </p:nvSpPr>
        <p:spPr>
          <a:xfrm rot="4295310">
            <a:off x="5860232" y="2645687"/>
            <a:ext cx="421195" cy="252136"/>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3160E19-B1C2-4443-A525-73567943E711}"/>
              </a:ext>
            </a:extLst>
          </p:cNvPr>
          <p:cNvSpPr/>
          <p:nvPr/>
        </p:nvSpPr>
        <p:spPr>
          <a:xfrm rot="4984080">
            <a:off x="5251755" y="2771260"/>
            <a:ext cx="404034" cy="220000"/>
          </a:xfrm>
          <a:prstGeom prst="rect">
            <a:avLst/>
          </a:prstGeom>
          <a:no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37BC3E-5324-4567-A370-F8B5BAA77799}"/>
              </a:ext>
            </a:extLst>
          </p:cNvPr>
          <p:cNvSpPr/>
          <p:nvPr/>
        </p:nvSpPr>
        <p:spPr>
          <a:xfrm rot="4870115">
            <a:off x="5578850" y="2732373"/>
            <a:ext cx="386171" cy="210361"/>
          </a:xfrm>
          <a:prstGeom prst="rect">
            <a:avLst/>
          </a:prstGeom>
          <a:noFill/>
          <a:ln w="28575">
            <a:solidFill>
              <a:srgbClr val="0606BA"/>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9D669ED-38F8-4CEE-BCC0-F78084D39E96}"/>
              </a:ext>
            </a:extLst>
          </p:cNvPr>
          <p:cNvGrpSpPr/>
          <p:nvPr/>
        </p:nvGrpSpPr>
        <p:grpSpPr>
          <a:xfrm rot="19321927">
            <a:off x="5520969" y="2252890"/>
            <a:ext cx="194385" cy="157602"/>
            <a:chOff x="6594543" y="1881363"/>
            <a:chExt cx="274667" cy="184823"/>
          </a:xfrm>
        </p:grpSpPr>
        <p:sp>
          <p:nvSpPr>
            <p:cNvPr id="35" name="Rectangle 34">
              <a:extLst>
                <a:ext uri="{FF2B5EF4-FFF2-40B4-BE49-F238E27FC236}">
                  <a16:creationId xmlns:a16="http://schemas.microsoft.com/office/drawing/2014/main" id="{338CC6BB-2943-4CCC-A46D-37449A527E60}"/>
                </a:ext>
              </a:extLst>
            </p:cNvPr>
            <p:cNvSpPr/>
            <p:nvPr/>
          </p:nvSpPr>
          <p:spPr>
            <a:xfrm rot="2153569">
              <a:off x="6600857" y="1881363"/>
              <a:ext cx="268353" cy="184823"/>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9E090E95-C85C-4F77-A2B4-F966070E8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99455">
              <a:off x="6594543" y="1886350"/>
              <a:ext cx="247496" cy="156983"/>
            </a:xfrm>
            <a:prstGeom prst="rect">
              <a:avLst/>
            </a:prstGeom>
          </p:spPr>
        </p:pic>
      </p:grpSp>
      <p:cxnSp>
        <p:nvCxnSpPr>
          <p:cNvPr id="16" name="Straight Connector 15"/>
          <p:cNvCxnSpPr/>
          <p:nvPr/>
        </p:nvCxnSpPr>
        <p:spPr>
          <a:xfrm>
            <a:off x="5506801" y="2246885"/>
            <a:ext cx="10009" cy="28676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rot="20119058">
            <a:off x="4752618" y="1515231"/>
            <a:ext cx="298587" cy="161310"/>
          </a:xfrm>
          <a:prstGeom prst="lef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rot="2193950">
            <a:off x="7544803" y="2697379"/>
            <a:ext cx="298587" cy="161310"/>
          </a:xfrm>
          <a:prstGeom prst="lef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rot="1981901">
            <a:off x="6348115" y="2548380"/>
            <a:ext cx="298587" cy="161310"/>
          </a:xfrm>
          <a:prstGeom prst="lef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825836" y="2272145"/>
            <a:ext cx="3075709" cy="1794164"/>
          </a:xfrm>
          <a:custGeom>
            <a:avLst/>
            <a:gdLst>
              <a:gd name="connsiteX0" fmla="*/ 0 w 3075709"/>
              <a:gd name="connsiteY0" fmla="*/ 0 h 1794164"/>
              <a:gd name="connsiteX1" fmla="*/ 55419 w 3075709"/>
              <a:gd name="connsiteY1" fmla="*/ 20782 h 1794164"/>
              <a:gd name="connsiteX2" fmla="*/ 83128 w 3075709"/>
              <a:gd name="connsiteY2" fmla="*/ 27710 h 1794164"/>
              <a:gd name="connsiteX3" fmla="*/ 103909 w 3075709"/>
              <a:gd name="connsiteY3" fmla="*/ 34637 h 1794164"/>
              <a:gd name="connsiteX4" fmla="*/ 159328 w 3075709"/>
              <a:gd name="connsiteY4" fmla="*/ 41564 h 1794164"/>
              <a:gd name="connsiteX5" fmla="*/ 207819 w 3075709"/>
              <a:gd name="connsiteY5" fmla="*/ 48491 h 1794164"/>
              <a:gd name="connsiteX6" fmla="*/ 249382 w 3075709"/>
              <a:gd name="connsiteY6" fmla="*/ 62346 h 1794164"/>
              <a:gd name="connsiteX7" fmla="*/ 284019 w 3075709"/>
              <a:gd name="connsiteY7" fmla="*/ 76200 h 1794164"/>
              <a:gd name="connsiteX8" fmla="*/ 311728 w 3075709"/>
              <a:gd name="connsiteY8" fmla="*/ 83128 h 1794164"/>
              <a:gd name="connsiteX9" fmla="*/ 325582 w 3075709"/>
              <a:gd name="connsiteY9" fmla="*/ 103910 h 1794164"/>
              <a:gd name="connsiteX10" fmla="*/ 367146 w 3075709"/>
              <a:gd name="connsiteY10" fmla="*/ 131619 h 1794164"/>
              <a:gd name="connsiteX11" fmla="*/ 394855 w 3075709"/>
              <a:gd name="connsiteY11" fmla="*/ 152400 h 1794164"/>
              <a:gd name="connsiteX12" fmla="*/ 429491 w 3075709"/>
              <a:gd name="connsiteY12" fmla="*/ 187037 h 1794164"/>
              <a:gd name="connsiteX13" fmla="*/ 450273 w 3075709"/>
              <a:gd name="connsiteY13" fmla="*/ 207819 h 1794164"/>
              <a:gd name="connsiteX14" fmla="*/ 498764 w 3075709"/>
              <a:gd name="connsiteY14" fmla="*/ 235528 h 1794164"/>
              <a:gd name="connsiteX15" fmla="*/ 568037 w 3075709"/>
              <a:gd name="connsiteY15" fmla="*/ 249382 h 1794164"/>
              <a:gd name="connsiteX16" fmla="*/ 588819 w 3075709"/>
              <a:gd name="connsiteY16" fmla="*/ 263237 h 1794164"/>
              <a:gd name="connsiteX17" fmla="*/ 609600 w 3075709"/>
              <a:gd name="connsiteY17" fmla="*/ 270164 h 1794164"/>
              <a:gd name="connsiteX18" fmla="*/ 637309 w 3075709"/>
              <a:gd name="connsiteY18" fmla="*/ 284019 h 1794164"/>
              <a:gd name="connsiteX19" fmla="*/ 671946 w 3075709"/>
              <a:gd name="connsiteY19" fmla="*/ 297873 h 1794164"/>
              <a:gd name="connsiteX20" fmla="*/ 692728 w 3075709"/>
              <a:gd name="connsiteY20" fmla="*/ 311728 h 1794164"/>
              <a:gd name="connsiteX21" fmla="*/ 727364 w 3075709"/>
              <a:gd name="connsiteY21" fmla="*/ 332510 h 1794164"/>
              <a:gd name="connsiteX22" fmla="*/ 789709 w 3075709"/>
              <a:gd name="connsiteY22" fmla="*/ 387928 h 1794164"/>
              <a:gd name="connsiteX23" fmla="*/ 824346 w 3075709"/>
              <a:gd name="connsiteY23" fmla="*/ 429491 h 1794164"/>
              <a:gd name="connsiteX24" fmla="*/ 852055 w 3075709"/>
              <a:gd name="connsiteY24" fmla="*/ 436419 h 1794164"/>
              <a:gd name="connsiteX25" fmla="*/ 872837 w 3075709"/>
              <a:gd name="connsiteY25" fmla="*/ 443346 h 1794164"/>
              <a:gd name="connsiteX26" fmla="*/ 907473 w 3075709"/>
              <a:gd name="connsiteY26" fmla="*/ 457200 h 1794164"/>
              <a:gd name="connsiteX27" fmla="*/ 955964 w 3075709"/>
              <a:gd name="connsiteY27" fmla="*/ 471055 h 1794164"/>
              <a:gd name="connsiteX28" fmla="*/ 1004455 w 3075709"/>
              <a:gd name="connsiteY28" fmla="*/ 505691 h 1794164"/>
              <a:gd name="connsiteX29" fmla="*/ 1046019 w 3075709"/>
              <a:gd name="connsiteY29" fmla="*/ 526473 h 1794164"/>
              <a:gd name="connsiteX30" fmla="*/ 1080655 w 3075709"/>
              <a:gd name="connsiteY30" fmla="*/ 568037 h 1794164"/>
              <a:gd name="connsiteX31" fmla="*/ 1101437 w 3075709"/>
              <a:gd name="connsiteY31" fmla="*/ 574964 h 1794164"/>
              <a:gd name="connsiteX32" fmla="*/ 1122219 w 3075709"/>
              <a:gd name="connsiteY32" fmla="*/ 588819 h 1794164"/>
              <a:gd name="connsiteX33" fmla="*/ 1143000 w 3075709"/>
              <a:gd name="connsiteY33" fmla="*/ 595746 h 1794164"/>
              <a:gd name="connsiteX34" fmla="*/ 1198419 w 3075709"/>
              <a:gd name="connsiteY34" fmla="*/ 637310 h 1794164"/>
              <a:gd name="connsiteX35" fmla="*/ 1226128 w 3075709"/>
              <a:gd name="connsiteY35" fmla="*/ 658091 h 1794164"/>
              <a:gd name="connsiteX36" fmla="*/ 1239982 w 3075709"/>
              <a:gd name="connsiteY36" fmla="*/ 678873 h 1794164"/>
              <a:gd name="connsiteX37" fmla="*/ 1336964 w 3075709"/>
              <a:gd name="connsiteY37" fmla="*/ 734291 h 1794164"/>
              <a:gd name="connsiteX38" fmla="*/ 1357746 w 3075709"/>
              <a:gd name="connsiteY38" fmla="*/ 748146 h 1794164"/>
              <a:gd name="connsiteX39" fmla="*/ 1406237 w 3075709"/>
              <a:gd name="connsiteY39" fmla="*/ 782782 h 1794164"/>
              <a:gd name="connsiteX40" fmla="*/ 1427019 w 3075709"/>
              <a:gd name="connsiteY40" fmla="*/ 810491 h 1794164"/>
              <a:gd name="connsiteX41" fmla="*/ 1454728 w 3075709"/>
              <a:gd name="connsiteY41" fmla="*/ 838200 h 1794164"/>
              <a:gd name="connsiteX42" fmla="*/ 1489364 w 3075709"/>
              <a:gd name="connsiteY42" fmla="*/ 879764 h 1794164"/>
              <a:gd name="connsiteX43" fmla="*/ 1503219 w 3075709"/>
              <a:gd name="connsiteY43" fmla="*/ 900546 h 1794164"/>
              <a:gd name="connsiteX44" fmla="*/ 1544782 w 3075709"/>
              <a:gd name="connsiteY44" fmla="*/ 928255 h 1794164"/>
              <a:gd name="connsiteX45" fmla="*/ 1593273 w 3075709"/>
              <a:gd name="connsiteY45" fmla="*/ 969819 h 1794164"/>
              <a:gd name="connsiteX46" fmla="*/ 1641764 w 3075709"/>
              <a:gd name="connsiteY46" fmla="*/ 1018310 h 1794164"/>
              <a:gd name="connsiteX47" fmla="*/ 1662546 w 3075709"/>
              <a:gd name="connsiteY47" fmla="*/ 1039091 h 1794164"/>
              <a:gd name="connsiteX48" fmla="*/ 1711037 w 3075709"/>
              <a:gd name="connsiteY48" fmla="*/ 1066800 h 1794164"/>
              <a:gd name="connsiteX49" fmla="*/ 1752600 w 3075709"/>
              <a:gd name="connsiteY49" fmla="*/ 1087582 h 1794164"/>
              <a:gd name="connsiteX50" fmla="*/ 1773382 w 3075709"/>
              <a:gd name="connsiteY50" fmla="*/ 1101437 h 1794164"/>
              <a:gd name="connsiteX51" fmla="*/ 1821873 w 3075709"/>
              <a:gd name="connsiteY51" fmla="*/ 1129146 h 1794164"/>
              <a:gd name="connsiteX52" fmla="*/ 1835728 w 3075709"/>
              <a:gd name="connsiteY52" fmla="*/ 1149928 h 1794164"/>
              <a:gd name="connsiteX53" fmla="*/ 1856509 w 3075709"/>
              <a:gd name="connsiteY53" fmla="*/ 1170710 h 1794164"/>
              <a:gd name="connsiteX54" fmla="*/ 1870364 w 3075709"/>
              <a:gd name="connsiteY54" fmla="*/ 1198419 h 1794164"/>
              <a:gd name="connsiteX55" fmla="*/ 1891146 w 3075709"/>
              <a:gd name="connsiteY55" fmla="*/ 1212273 h 1794164"/>
              <a:gd name="connsiteX56" fmla="*/ 1911928 w 3075709"/>
              <a:gd name="connsiteY56" fmla="*/ 1233055 h 1794164"/>
              <a:gd name="connsiteX57" fmla="*/ 1960419 w 3075709"/>
              <a:gd name="connsiteY57" fmla="*/ 1267691 h 1794164"/>
              <a:gd name="connsiteX58" fmla="*/ 1974273 w 3075709"/>
              <a:gd name="connsiteY58" fmla="*/ 1288473 h 1794164"/>
              <a:gd name="connsiteX59" fmla="*/ 1995055 w 3075709"/>
              <a:gd name="connsiteY59" fmla="*/ 1302328 h 1794164"/>
              <a:gd name="connsiteX60" fmla="*/ 2008909 w 3075709"/>
              <a:gd name="connsiteY60" fmla="*/ 1330037 h 1794164"/>
              <a:gd name="connsiteX61" fmla="*/ 2050473 w 3075709"/>
              <a:gd name="connsiteY61" fmla="*/ 1371600 h 1794164"/>
              <a:gd name="connsiteX62" fmla="*/ 2071255 w 3075709"/>
              <a:gd name="connsiteY62" fmla="*/ 1392382 h 1794164"/>
              <a:gd name="connsiteX63" fmla="*/ 2078182 w 3075709"/>
              <a:gd name="connsiteY63" fmla="*/ 1413164 h 1794164"/>
              <a:gd name="connsiteX64" fmla="*/ 2098964 w 3075709"/>
              <a:gd name="connsiteY64" fmla="*/ 1427019 h 1794164"/>
              <a:gd name="connsiteX65" fmla="*/ 2147455 w 3075709"/>
              <a:gd name="connsiteY65" fmla="*/ 1475510 h 1794164"/>
              <a:gd name="connsiteX66" fmla="*/ 2175164 w 3075709"/>
              <a:gd name="connsiteY66" fmla="*/ 1503219 h 1794164"/>
              <a:gd name="connsiteX67" fmla="*/ 2230582 w 3075709"/>
              <a:gd name="connsiteY67" fmla="*/ 1530928 h 1794164"/>
              <a:gd name="connsiteX68" fmla="*/ 2320637 w 3075709"/>
              <a:gd name="connsiteY68" fmla="*/ 1551710 h 1794164"/>
              <a:gd name="connsiteX69" fmla="*/ 2348346 w 3075709"/>
              <a:gd name="connsiteY69" fmla="*/ 1558637 h 1794164"/>
              <a:gd name="connsiteX70" fmla="*/ 2389909 w 3075709"/>
              <a:gd name="connsiteY70" fmla="*/ 1572491 h 1794164"/>
              <a:gd name="connsiteX71" fmla="*/ 2424546 w 3075709"/>
              <a:gd name="connsiteY71" fmla="*/ 1579419 h 1794164"/>
              <a:gd name="connsiteX72" fmla="*/ 2445328 w 3075709"/>
              <a:gd name="connsiteY72" fmla="*/ 1593273 h 1794164"/>
              <a:gd name="connsiteX73" fmla="*/ 2473037 w 3075709"/>
              <a:gd name="connsiteY73" fmla="*/ 1600200 h 1794164"/>
              <a:gd name="connsiteX74" fmla="*/ 2493819 w 3075709"/>
              <a:gd name="connsiteY74" fmla="*/ 1620982 h 1794164"/>
              <a:gd name="connsiteX75" fmla="*/ 2535382 w 3075709"/>
              <a:gd name="connsiteY75" fmla="*/ 1634837 h 1794164"/>
              <a:gd name="connsiteX76" fmla="*/ 2556164 w 3075709"/>
              <a:gd name="connsiteY76" fmla="*/ 1641764 h 1794164"/>
              <a:gd name="connsiteX77" fmla="*/ 2583873 w 3075709"/>
              <a:gd name="connsiteY77" fmla="*/ 1662546 h 1794164"/>
              <a:gd name="connsiteX78" fmla="*/ 2604655 w 3075709"/>
              <a:gd name="connsiteY78" fmla="*/ 1669473 h 1794164"/>
              <a:gd name="connsiteX79" fmla="*/ 2632364 w 3075709"/>
              <a:gd name="connsiteY79" fmla="*/ 1683328 h 1794164"/>
              <a:gd name="connsiteX80" fmla="*/ 2660073 w 3075709"/>
              <a:gd name="connsiteY80" fmla="*/ 1690255 h 1794164"/>
              <a:gd name="connsiteX81" fmla="*/ 2694709 w 3075709"/>
              <a:gd name="connsiteY81" fmla="*/ 1704110 h 1794164"/>
              <a:gd name="connsiteX82" fmla="*/ 2715491 w 3075709"/>
              <a:gd name="connsiteY82" fmla="*/ 1711037 h 1794164"/>
              <a:gd name="connsiteX83" fmla="*/ 2757055 w 3075709"/>
              <a:gd name="connsiteY83" fmla="*/ 1731819 h 1794164"/>
              <a:gd name="connsiteX84" fmla="*/ 2791691 w 3075709"/>
              <a:gd name="connsiteY84" fmla="*/ 1738746 h 1794164"/>
              <a:gd name="connsiteX85" fmla="*/ 2847109 w 3075709"/>
              <a:gd name="connsiteY85" fmla="*/ 1752600 h 1794164"/>
              <a:gd name="connsiteX86" fmla="*/ 2895600 w 3075709"/>
              <a:gd name="connsiteY86" fmla="*/ 1766455 h 1794164"/>
              <a:gd name="connsiteX87" fmla="*/ 2951019 w 3075709"/>
              <a:gd name="connsiteY87" fmla="*/ 1773382 h 1794164"/>
              <a:gd name="connsiteX88" fmla="*/ 2985655 w 3075709"/>
              <a:gd name="connsiteY88" fmla="*/ 1787237 h 1794164"/>
              <a:gd name="connsiteX89" fmla="*/ 3075709 w 3075709"/>
              <a:gd name="connsiteY89" fmla="*/ 1794164 h 179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075709" h="1794164">
                <a:moveTo>
                  <a:pt x="0" y="0"/>
                </a:moveTo>
                <a:cubicBezTo>
                  <a:pt x="18311" y="7325"/>
                  <a:pt x="36408" y="15350"/>
                  <a:pt x="55419" y="20782"/>
                </a:cubicBezTo>
                <a:cubicBezTo>
                  <a:pt x="64573" y="23398"/>
                  <a:pt x="73974" y="25094"/>
                  <a:pt x="83128" y="27710"/>
                </a:cubicBezTo>
                <a:cubicBezTo>
                  <a:pt x="90149" y="29716"/>
                  <a:pt x="96725" y="33331"/>
                  <a:pt x="103909" y="34637"/>
                </a:cubicBezTo>
                <a:cubicBezTo>
                  <a:pt x="122225" y="37967"/>
                  <a:pt x="140875" y="39104"/>
                  <a:pt x="159328" y="41564"/>
                </a:cubicBezTo>
                <a:lnTo>
                  <a:pt x="207819" y="48491"/>
                </a:lnTo>
                <a:cubicBezTo>
                  <a:pt x="221673" y="53109"/>
                  <a:pt x="235823" y="56923"/>
                  <a:pt x="249382" y="62346"/>
                </a:cubicBezTo>
                <a:cubicBezTo>
                  <a:pt x="260928" y="66964"/>
                  <a:pt x="272222" y="72268"/>
                  <a:pt x="284019" y="76200"/>
                </a:cubicBezTo>
                <a:cubicBezTo>
                  <a:pt x="293051" y="79211"/>
                  <a:pt x="302492" y="80819"/>
                  <a:pt x="311728" y="83128"/>
                </a:cubicBezTo>
                <a:cubicBezTo>
                  <a:pt x="316346" y="90055"/>
                  <a:pt x="319316" y="98428"/>
                  <a:pt x="325582" y="103910"/>
                </a:cubicBezTo>
                <a:cubicBezTo>
                  <a:pt x="338113" y="114875"/>
                  <a:pt x="353825" y="121629"/>
                  <a:pt x="367146" y="131619"/>
                </a:cubicBezTo>
                <a:lnTo>
                  <a:pt x="394855" y="152400"/>
                </a:lnTo>
                <a:cubicBezTo>
                  <a:pt x="420253" y="190499"/>
                  <a:pt x="394856" y="158174"/>
                  <a:pt x="429491" y="187037"/>
                </a:cubicBezTo>
                <a:cubicBezTo>
                  <a:pt x="437017" y="193309"/>
                  <a:pt x="442835" y="201443"/>
                  <a:pt x="450273" y="207819"/>
                </a:cubicBezTo>
                <a:cubicBezTo>
                  <a:pt x="469865" y="224612"/>
                  <a:pt x="475858" y="230242"/>
                  <a:pt x="498764" y="235528"/>
                </a:cubicBezTo>
                <a:cubicBezTo>
                  <a:pt x="521709" y="240823"/>
                  <a:pt x="568037" y="249382"/>
                  <a:pt x="568037" y="249382"/>
                </a:cubicBezTo>
                <a:cubicBezTo>
                  <a:pt x="574964" y="254000"/>
                  <a:pt x="581372" y="259514"/>
                  <a:pt x="588819" y="263237"/>
                </a:cubicBezTo>
                <a:cubicBezTo>
                  <a:pt x="595350" y="266502"/>
                  <a:pt x="602889" y="267288"/>
                  <a:pt x="609600" y="270164"/>
                </a:cubicBezTo>
                <a:cubicBezTo>
                  <a:pt x="619092" y="274232"/>
                  <a:pt x="627872" y="279825"/>
                  <a:pt x="637309" y="284019"/>
                </a:cubicBezTo>
                <a:cubicBezTo>
                  <a:pt x="648672" y="289069"/>
                  <a:pt x="660824" y="292312"/>
                  <a:pt x="671946" y="297873"/>
                </a:cubicBezTo>
                <a:cubicBezTo>
                  <a:pt x="679393" y="301596"/>
                  <a:pt x="685668" y="307315"/>
                  <a:pt x="692728" y="311728"/>
                </a:cubicBezTo>
                <a:cubicBezTo>
                  <a:pt x="704145" y="318864"/>
                  <a:pt x="716943" y="323984"/>
                  <a:pt x="727364" y="332510"/>
                </a:cubicBezTo>
                <a:cubicBezTo>
                  <a:pt x="831771" y="417933"/>
                  <a:pt x="728425" y="347069"/>
                  <a:pt x="789709" y="387928"/>
                </a:cubicBezTo>
                <a:cubicBezTo>
                  <a:pt x="798538" y="401171"/>
                  <a:pt x="809985" y="421285"/>
                  <a:pt x="824346" y="429491"/>
                </a:cubicBezTo>
                <a:cubicBezTo>
                  <a:pt x="832612" y="434215"/>
                  <a:pt x="842901" y="433803"/>
                  <a:pt x="852055" y="436419"/>
                </a:cubicBezTo>
                <a:cubicBezTo>
                  <a:pt x="859076" y="438425"/>
                  <a:pt x="866000" y="440782"/>
                  <a:pt x="872837" y="443346"/>
                </a:cubicBezTo>
                <a:cubicBezTo>
                  <a:pt x="884480" y="447712"/>
                  <a:pt x="895830" y="452834"/>
                  <a:pt x="907473" y="457200"/>
                </a:cubicBezTo>
                <a:cubicBezTo>
                  <a:pt x="927357" y="464656"/>
                  <a:pt x="934118" y="465594"/>
                  <a:pt x="955964" y="471055"/>
                </a:cubicBezTo>
                <a:cubicBezTo>
                  <a:pt x="962245" y="475766"/>
                  <a:pt x="994321" y="500624"/>
                  <a:pt x="1004455" y="505691"/>
                </a:cubicBezTo>
                <a:cubicBezTo>
                  <a:pt x="1061815" y="534371"/>
                  <a:pt x="986462" y="486770"/>
                  <a:pt x="1046019" y="526473"/>
                </a:cubicBezTo>
                <a:cubicBezTo>
                  <a:pt x="1056242" y="541808"/>
                  <a:pt x="1064653" y="557369"/>
                  <a:pt x="1080655" y="568037"/>
                </a:cubicBezTo>
                <a:cubicBezTo>
                  <a:pt x="1086731" y="572087"/>
                  <a:pt x="1094510" y="572655"/>
                  <a:pt x="1101437" y="574964"/>
                </a:cubicBezTo>
                <a:cubicBezTo>
                  <a:pt x="1108364" y="579582"/>
                  <a:pt x="1114772" y="585096"/>
                  <a:pt x="1122219" y="588819"/>
                </a:cubicBezTo>
                <a:cubicBezTo>
                  <a:pt x="1128750" y="592084"/>
                  <a:pt x="1136840" y="591826"/>
                  <a:pt x="1143000" y="595746"/>
                </a:cubicBezTo>
                <a:cubicBezTo>
                  <a:pt x="1162481" y="608143"/>
                  <a:pt x="1179946" y="623455"/>
                  <a:pt x="1198419" y="637310"/>
                </a:cubicBezTo>
                <a:lnTo>
                  <a:pt x="1226128" y="658091"/>
                </a:lnTo>
                <a:cubicBezTo>
                  <a:pt x="1230746" y="665018"/>
                  <a:pt x="1233716" y="673391"/>
                  <a:pt x="1239982" y="678873"/>
                </a:cubicBezTo>
                <a:cubicBezTo>
                  <a:pt x="1285332" y="718554"/>
                  <a:pt x="1283271" y="698495"/>
                  <a:pt x="1336964" y="734291"/>
                </a:cubicBezTo>
                <a:lnTo>
                  <a:pt x="1357746" y="748146"/>
                </a:lnTo>
                <a:cubicBezTo>
                  <a:pt x="1391733" y="799129"/>
                  <a:pt x="1344101" y="736181"/>
                  <a:pt x="1406237" y="782782"/>
                </a:cubicBezTo>
                <a:cubicBezTo>
                  <a:pt x="1415473" y="789709"/>
                  <a:pt x="1419416" y="801802"/>
                  <a:pt x="1427019" y="810491"/>
                </a:cubicBezTo>
                <a:cubicBezTo>
                  <a:pt x="1435621" y="820321"/>
                  <a:pt x="1445492" y="828964"/>
                  <a:pt x="1454728" y="838200"/>
                </a:cubicBezTo>
                <a:cubicBezTo>
                  <a:pt x="1484448" y="897645"/>
                  <a:pt x="1450200" y="840601"/>
                  <a:pt x="1489364" y="879764"/>
                </a:cubicBezTo>
                <a:cubicBezTo>
                  <a:pt x="1495251" y="885651"/>
                  <a:pt x="1496953" y="895063"/>
                  <a:pt x="1503219" y="900546"/>
                </a:cubicBezTo>
                <a:cubicBezTo>
                  <a:pt x="1515750" y="911511"/>
                  <a:pt x="1533008" y="916481"/>
                  <a:pt x="1544782" y="928255"/>
                </a:cubicBezTo>
                <a:cubicBezTo>
                  <a:pt x="1626512" y="1009985"/>
                  <a:pt x="1495520" y="880952"/>
                  <a:pt x="1593273" y="969819"/>
                </a:cubicBezTo>
                <a:cubicBezTo>
                  <a:pt x="1610187" y="985196"/>
                  <a:pt x="1625600" y="1002146"/>
                  <a:pt x="1641764" y="1018310"/>
                </a:cubicBezTo>
                <a:cubicBezTo>
                  <a:pt x="1648691" y="1025237"/>
                  <a:pt x="1654395" y="1033657"/>
                  <a:pt x="1662546" y="1039091"/>
                </a:cubicBezTo>
                <a:cubicBezTo>
                  <a:pt x="1713179" y="1072847"/>
                  <a:pt x="1649514" y="1031644"/>
                  <a:pt x="1711037" y="1066800"/>
                </a:cubicBezTo>
                <a:cubicBezTo>
                  <a:pt x="1748640" y="1088287"/>
                  <a:pt x="1714497" y="1074881"/>
                  <a:pt x="1752600" y="1087582"/>
                </a:cubicBezTo>
                <a:cubicBezTo>
                  <a:pt x="1759527" y="1092200"/>
                  <a:pt x="1765935" y="1097714"/>
                  <a:pt x="1773382" y="1101437"/>
                </a:cubicBezTo>
                <a:cubicBezTo>
                  <a:pt x="1805087" y="1117290"/>
                  <a:pt x="1788370" y="1095643"/>
                  <a:pt x="1821873" y="1129146"/>
                </a:cubicBezTo>
                <a:cubicBezTo>
                  <a:pt x="1827760" y="1135033"/>
                  <a:pt x="1830398" y="1143532"/>
                  <a:pt x="1835728" y="1149928"/>
                </a:cubicBezTo>
                <a:cubicBezTo>
                  <a:pt x="1841999" y="1157454"/>
                  <a:pt x="1850815" y="1162738"/>
                  <a:pt x="1856509" y="1170710"/>
                </a:cubicBezTo>
                <a:cubicBezTo>
                  <a:pt x="1862511" y="1179113"/>
                  <a:pt x="1863753" y="1190486"/>
                  <a:pt x="1870364" y="1198419"/>
                </a:cubicBezTo>
                <a:cubicBezTo>
                  <a:pt x="1875694" y="1204815"/>
                  <a:pt x="1884750" y="1206943"/>
                  <a:pt x="1891146" y="1212273"/>
                </a:cubicBezTo>
                <a:cubicBezTo>
                  <a:pt x="1898672" y="1218545"/>
                  <a:pt x="1904490" y="1226679"/>
                  <a:pt x="1911928" y="1233055"/>
                </a:cubicBezTo>
                <a:cubicBezTo>
                  <a:pt x="1926969" y="1245947"/>
                  <a:pt x="1943968" y="1256724"/>
                  <a:pt x="1960419" y="1267691"/>
                </a:cubicBezTo>
                <a:cubicBezTo>
                  <a:pt x="1965037" y="1274618"/>
                  <a:pt x="1968386" y="1282586"/>
                  <a:pt x="1974273" y="1288473"/>
                </a:cubicBezTo>
                <a:cubicBezTo>
                  <a:pt x="1980160" y="1294360"/>
                  <a:pt x="1989725" y="1295932"/>
                  <a:pt x="1995055" y="1302328"/>
                </a:cubicBezTo>
                <a:cubicBezTo>
                  <a:pt x="2001666" y="1310261"/>
                  <a:pt x="2002458" y="1321973"/>
                  <a:pt x="2008909" y="1330037"/>
                </a:cubicBezTo>
                <a:cubicBezTo>
                  <a:pt x="2021149" y="1345337"/>
                  <a:pt x="2036618" y="1357746"/>
                  <a:pt x="2050473" y="1371600"/>
                </a:cubicBezTo>
                <a:lnTo>
                  <a:pt x="2071255" y="1392382"/>
                </a:lnTo>
                <a:cubicBezTo>
                  <a:pt x="2073564" y="1399309"/>
                  <a:pt x="2073621" y="1407462"/>
                  <a:pt x="2078182" y="1413164"/>
                </a:cubicBezTo>
                <a:cubicBezTo>
                  <a:pt x="2083383" y="1419665"/>
                  <a:pt x="2092776" y="1421449"/>
                  <a:pt x="2098964" y="1427019"/>
                </a:cubicBezTo>
                <a:cubicBezTo>
                  <a:pt x="2115955" y="1442311"/>
                  <a:pt x="2131291" y="1459346"/>
                  <a:pt x="2147455" y="1475510"/>
                </a:cubicBezTo>
                <a:cubicBezTo>
                  <a:pt x="2156691" y="1484746"/>
                  <a:pt x="2163481" y="1497377"/>
                  <a:pt x="2175164" y="1503219"/>
                </a:cubicBezTo>
                <a:cubicBezTo>
                  <a:pt x="2193637" y="1512455"/>
                  <a:pt x="2210330" y="1526878"/>
                  <a:pt x="2230582" y="1530928"/>
                </a:cubicBezTo>
                <a:cubicBezTo>
                  <a:pt x="2283895" y="1541590"/>
                  <a:pt x="2253788" y="1534998"/>
                  <a:pt x="2320637" y="1551710"/>
                </a:cubicBezTo>
                <a:cubicBezTo>
                  <a:pt x="2329873" y="1554019"/>
                  <a:pt x="2339314" y="1555626"/>
                  <a:pt x="2348346" y="1558637"/>
                </a:cubicBezTo>
                <a:cubicBezTo>
                  <a:pt x="2362200" y="1563255"/>
                  <a:pt x="2375589" y="1569627"/>
                  <a:pt x="2389909" y="1572491"/>
                </a:cubicBezTo>
                <a:lnTo>
                  <a:pt x="2424546" y="1579419"/>
                </a:lnTo>
                <a:cubicBezTo>
                  <a:pt x="2431473" y="1584037"/>
                  <a:pt x="2437676" y="1589994"/>
                  <a:pt x="2445328" y="1593273"/>
                </a:cubicBezTo>
                <a:cubicBezTo>
                  <a:pt x="2454079" y="1597023"/>
                  <a:pt x="2464771" y="1595476"/>
                  <a:pt x="2473037" y="1600200"/>
                </a:cubicBezTo>
                <a:cubicBezTo>
                  <a:pt x="2481543" y="1605061"/>
                  <a:pt x="2485255" y="1616224"/>
                  <a:pt x="2493819" y="1620982"/>
                </a:cubicBezTo>
                <a:cubicBezTo>
                  <a:pt x="2506585" y="1628074"/>
                  <a:pt x="2521528" y="1630219"/>
                  <a:pt x="2535382" y="1634837"/>
                </a:cubicBezTo>
                <a:lnTo>
                  <a:pt x="2556164" y="1641764"/>
                </a:lnTo>
                <a:cubicBezTo>
                  <a:pt x="2565400" y="1648691"/>
                  <a:pt x="2573849" y="1656818"/>
                  <a:pt x="2583873" y="1662546"/>
                </a:cubicBezTo>
                <a:cubicBezTo>
                  <a:pt x="2590213" y="1666169"/>
                  <a:pt x="2597943" y="1666597"/>
                  <a:pt x="2604655" y="1669473"/>
                </a:cubicBezTo>
                <a:cubicBezTo>
                  <a:pt x="2614147" y="1673541"/>
                  <a:pt x="2622695" y="1679702"/>
                  <a:pt x="2632364" y="1683328"/>
                </a:cubicBezTo>
                <a:cubicBezTo>
                  <a:pt x="2641278" y="1686671"/>
                  <a:pt x="2651041" y="1687244"/>
                  <a:pt x="2660073" y="1690255"/>
                </a:cubicBezTo>
                <a:cubicBezTo>
                  <a:pt x="2671870" y="1694187"/>
                  <a:pt x="2683066" y="1699744"/>
                  <a:pt x="2694709" y="1704110"/>
                </a:cubicBezTo>
                <a:cubicBezTo>
                  <a:pt x="2701546" y="1706674"/>
                  <a:pt x="2708818" y="1708071"/>
                  <a:pt x="2715491" y="1711037"/>
                </a:cubicBezTo>
                <a:cubicBezTo>
                  <a:pt x="2729646" y="1717328"/>
                  <a:pt x="2742498" y="1726525"/>
                  <a:pt x="2757055" y="1731819"/>
                </a:cubicBezTo>
                <a:cubicBezTo>
                  <a:pt x="2768120" y="1735843"/>
                  <a:pt x="2780219" y="1736099"/>
                  <a:pt x="2791691" y="1738746"/>
                </a:cubicBezTo>
                <a:cubicBezTo>
                  <a:pt x="2810245" y="1743027"/>
                  <a:pt x="2829045" y="1746578"/>
                  <a:pt x="2847109" y="1752600"/>
                </a:cubicBezTo>
                <a:cubicBezTo>
                  <a:pt x="2863583" y="1758092"/>
                  <a:pt x="2878199" y="1763555"/>
                  <a:pt x="2895600" y="1766455"/>
                </a:cubicBezTo>
                <a:cubicBezTo>
                  <a:pt x="2913963" y="1769515"/>
                  <a:pt x="2932546" y="1771073"/>
                  <a:pt x="2951019" y="1773382"/>
                </a:cubicBezTo>
                <a:cubicBezTo>
                  <a:pt x="2962564" y="1778000"/>
                  <a:pt x="2973389" y="1785193"/>
                  <a:pt x="2985655" y="1787237"/>
                </a:cubicBezTo>
                <a:cubicBezTo>
                  <a:pt x="3015352" y="1792187"/>
                  <a:pt x="3075709" y="1794164"/>
                  <a:pt x="3075709" y="1794164"/>
                </a:cubicBezTo>
              </a:path>
            </a:pathLst>
          </a:cu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430982" y="1565555"/>
            <a:ext cx="3449782" cy="2140536"/>
          </a:xfrm>
          <a:custGeom>
            <a:avLst/>
            <a:gdLst>
              <a:gd name="connsiteX0" fmla="*/ 3449782 w 3449782"/>
              <a:gd name="connsiteY0" fmla="*/ 2140536 h 2140536"/>
              <a:gd name="connsiteX1" fmla="*/ 3380509 w 3449782"/>
              <a:gd name="connsiteY1" fmla="*/ 2126681 h 2140536"/>
              <a:gd name="connsiteX2" fmla="*/ 3359727 w 3449782"/>
              <a:gd name="connsiteY2" fmla="*/ 2112827 h 2140536"/>
              <a:gd name="connsiteX3" fmla="*/ 3311236 w 3449782"/>
              <a:gd name="connsiteY3" fmla="*/ 2085118 h 2140536"/>
              <a:gd name="connsiteX4" fmla="*/ 3235036 w 3449782"/>
              <a:gd name="connsiteY4" fmla="*/ 2029700 h 2140536"/>
              <a:gd name="connsiteX5" fmla="*/ 3207327 w 3449782"/>
              <a:gd name="connsiteY5" fmla="*/ 2015845 h 2140536"/>
              <a:gd name="connsiteX6" fmla="*/ 3165763 w 3449782"/>
              <a:gd name="connsiteY6" fmla="*/ 1974281 h 2140536"/>
              <a:gd name="connsiteX7" fmla="*/ 3124200 w 3449782"/>
              <a:gd name="connsiteY7" fmla="*/ 1960427 h 2140536"/>
              <a:gd name="connsiteX8" fmla="*/ 3075709 w 3449782"/>
              <a:gd name="connsiteY8" fmla="*/ 1932718 h 2140536"/>
              <a:gd name="connsiteX9" fmla="*/ 3020291 w 3449782"/>
              <a:gd name="connsiteY9" fmla="*/ 1905009 h 2140536"/>
              <a:gd name="connsiteX10" fmla="*/ 2978727 w 3449782"/>
              <a:gd name="connsiteY10" fmla="*/ 1877300 h 2140536"/>
              <a:gd name="connsiteX11" fmla="*/ 2937163 w 3449782"/>
              <a:gd name="connsiteY11" fmla="*/ 1849590 h 2140536"/>
              <a:gd name="connsiteX12" fmla="*/ 2902527 w 3449782"/>
              <a:gd name="connsiteY12" fmla="*/ 1808027 h 2140536"/>
              <a:gd name="connsiteX13" fmla="*/ 2895600 w 3449782"/>
              <a:gd name="connsiteY13" fmla="*/ 1787245 h 2140536"/>
              <a:gd name="connsiteX14" fmla="*/ 2854036 w 3449782"/>
              <a:gd name="connsiteY14" fmla="*/ 1766463 h 2140536"/>
              <a:gd name="connsiteX15" fmla="*/ 2826327 w 3449782"/>
              <a:gd name="connsiteY15" fmla="*/ 1752609 h 2140536"/>
              <a:gd name="connsiteX16" fmla="*/ 2763982 w 3449782"/>
              <a:gd name="connsiteY16" fmla="*/ 1731827 h 2140536"/>
              <a:gd name="connsiteX17" fmla="*/ 2743200 w 3449782"/>
              <a:gd name="connsiteY17" fmla="*/ 1724900 h 2140536"/>
              <a:gd name="connsiteX18" fmla="*/ 2680854 w 3449782"/>
              <a:gd name="connsiteY18" fmla="*/ 1717972 h 2140536"/>
              <a:gd name="connsiteX19" fmla="*/ 2653145 w 3449782"/>
              <a:gd name="connsiteY19" fmla="*/ 1711045 h 2140536"/>
              <a:gd name="connsiteX20" fmla="*/ 2618509 w 3449782"/>
              <a:gd name="connsiteY20" fmla="*/ 1704118 h 2140536"/>
              <a:gd name="connsiteX21" fmla="*/ 2597727 w 3449782"/>
              <a:gd name="connsiteY21" fmla="*/ 1683336 h 2140536"/>
              <a:gd name="connsiteX22" fmla="*/ 2576945 w 3449782"/>
              <a:gd name="connsiteY22" fmla="*/ 1676409 h 2140536"/>
              <a:gd name="connsiteX23" fmla="*/ 2535382 w 3449782"/>
              <a:gd name="connsiteY23" fmla="*/ 1648700 h 2140536"/>
              <a:gd name="connsiteX24" fmla="*/ 2514600 w 3449782"/>
              <a:gd name="connsiteY24" fmla="*/ 1634845 h 2140536"/>
              <a:gd name="connsiteX25" fmla="*/ 2459182 w 3449782"/>
              <a:gd name="connsiteY25" fmla="*/ 1593281 h 2140536"/>
              <a:gd name="connsiteX26" fmla="*/ 2403763 w 3449782"/>
              <a:gd name="connsiteY26" fmla="*/ 1572500 h 2140536"/>
              <a:gd name="connsiteX27" fmla="*/ 2382982 w 3449782"/>
              <a:gd name="connsiteY27" fmla="*/ 1558645 h 2140536"/>
              <a:gd name="connsiteX28" fmla="*/ 2355273 w 3449782"/>
              <a:gd name="connsiteY28" fmla="*/ 1530936 h 2140536"/>
              <a:gd name="connsiteX29" fmla="*/ 2327563 w 3449782"/>
              <a:gd name="connsiteY29" fmla="*/ 1517081 h 2140536"/>
              <a:gd name="connsiteX30" fmla="*/ 2286000 w 3449782"/>
              <a:gd name="connsiteY30" fmla="*/ 1482445 h 2140536"/>
              <a:gd name="connsiteX31" fmla="*/ 2258291 w 3449782"/>
              <a:gd name="connsiteY31" fmla="*/ 1468590 h 2140536"/>
              <a:gd name="connsiteX32" fmla="*/ 2216727 w 3449782"/>
              <a:gd name="connsiteY32" fmla="*/ 1427027 h 2140536"/>
              <a:gd name="connsiteX33" fmla="*/ 2195945 w 3449782"/>
              <a:gd name="connsiteY33" fmla="*/ 1406245 h 2140536"/>
              <a:gd name="connsiteX34" fmla="*/ 2168236 w 3449782"/>
              <a:gd name="connsiteY34" fmla="*/ 1371609 h 2140536"/>
              <a:gd name="connsiteX35" fmla="*/ 2147454 w 3449782"/>
              <a:gd name="connsiteY35" fmla="*/ 1336972 h 2140536"/>
              <a:gd name="connsiteX36" fmla="*/ 2126673 w 3449782"/>
              <a:gd name="connsiteY36" fmla="*/ 1309263 h 2140536"/>
              <a:gd name="connsiteX37" fmla="*/ 2119745 w 3449782"/>
              <a:gd name="connsiteY37" fmla="*/ 1288481 h 2140536"/>
              <a:gd name="connsiteX38" fmla="*/ 2078182 w 3449782"/>
              <a:gd name="connsiteY38" fmla="*/ 1253845 h 2140536"/>
              <a:gd name="connsiteX39" fmla="*/ 2029691 w 3449782"/>
              <a:gd name="connsiteY39" fmla="*/ 1212281 h 2140536"/>
              <a:gd name="connsiteX40" fmla="*/ 2008909 w 3449782"/>
              <a:gd name="connsiteY40" fmla="*/ 1205354 h 2140536"/>
              <a:gd name="connsiteX41" fmla="*/ 1953491 w 3449782"/>
              <a:gd name="connsiteY41" fmla="*/ 1163790 h 2140536"/>
              <a:gd name="connsiteX42" fmla="*/ 1905000 w 3449782"/>
              <a:gd name="connsiteY42" fmla="*/ 1143009 h 2140536"/>
              <a:gd name="connsiteX43" fmla="*/ 1877291 w 3449782"/>
              <a:gd name="connsiteY43" fmla="*/ 1122227 h 2140536"/>
              <a:gd name="connsiteX44" fmla="*/ 1835727 w 3449782"/>
              <a:gd name="connsiteY44" fmla="*/ 1094518 h 2140536"/>
              <a:gd name="connsiteX45" fmla="*/ 1794163 w 3449782"/>
              <a:gd name="connsiteY45" fmla="*/ 1052954 h 2140536"/>
              <a:gd name="connsiteX46" fmla="*/ 1766454 w 3449782"/>
              <a:gd name="connsiteY46" fmla="*/ 1025245 h 2140536"/>
              <a:gd name="connsiteX47" fmla="*/ 1724891 w 3449782"/>
              <a:gd name="connsiteY47" fmla="*/ 976754 h 2140536"/>
              <a:gd name="connsiteX48" fmla="*/ 1711036 w 3449782"/>
              <a:gd name="connsiteY48" fmla="*/ 955972 h 2140536"/>
              <a:gd name="connsiteX49" fmla="*/ 1683327 w 3449782"/>
              <a:gd name="connsiteY49" fmla="*/ 928263 h 2140536"/>
              <a:gd name="connsiteX50" fmla="*/ 1669473 w 3449782"/>
              <a:gd name="connsiteY50" fmla="*/ 907481 h 2140536"/>
              <a:gd name="connsiteX51" fmla="*/ 1627909 w 3449782"/>
              <a:gd name="connsiteY51" fmla="*/ 865918 h 2140536"/>
              <a:gd name="connsiteX52" fmla="*/ 1572491 w 3449782"/>
              <a:gd name="connsiteY52" fmla="*/ 824354 h 2140536"/>
              <a:gd name="connsiteX53" fmla="*/ 1510145 w 3449782"/>
              <a:gd name="connsiteY53" fmla="*/ 762009 h 2140536"/>
              <a:gd name="connsiteX54" fmla="*/ 1489363 w 3449782"/>
              <a:gd name="connsiteY54" fmla="*/ 741227 h 2140536"/>
              <a:gd name="connsiteX55" fmla="*/ 1468582 w 3449782"/>
              <a:gd name="connsiteY55" fmla="*/ 720445 h 2140536"/>
              <a:gd name="connsiteX56" fmla="*/ 1447800 w 3449782"/>
              <a:gd name="connsiteY56" fmla="*/ 706590 h 2140536"/>
              <a:gd name="connsiteX57" fmla="*/ 1433945 w 3449782"/>
              <a:gd name="connsiteY57" fmla="*/ 685809 h 2140536"/>
              <a:gd name="connsiteX58" fmla="*/ 1413163 w 3449782"/>
              <a:gd name="connsiteY58" fmla="*/ 678881 h 2140536"/>
              <a:gd name="connsiteX59" fmla="*/ 1392382 w 3449782"/>
              <a:gd name="connsiteY59" fmla="*/ 665027 h 2140536"/>
              <a:gd name="connsiteX60" fmla="*/ 1364673 w 3449782"/>
              <a:gd name="connsiteY60" fmla="*/ 651172 h 2140536"/>
              <a:gd name="connsiteX61" fmla="*/ 1295400 w 3449782"/>
              <a:gd name="connsiteY61" fmla="*/ 616536 h 2140536"/>
              <a:gd name="connsiteX62" fmla="*/ 1274618 w 3449782"/>
              <a:gd name="connsiteY62" fmla="*/ 602681 h 2140536"/>
              <a:gd name="connsiteX63" fmla="*/ 1212273 w 3449782"/>
              <a:gd name="connsiteY63" fmla="*/ 554190 h 2140536"/>
              <a:gd name="connsiteX64" fmla="*/ 1149927 w 3449782"/>
              <a:gd name="connsiteY64" fmla="*/ 526481 h 2140536"/>
              <a:gd name="connsiteX65" fmla="*/ 1108363 w 3449782"/>
              <a:gd name="connsiteY65" fmla="*/ 498772 h 2140536"/>
              <a:gd name="connsiteX66" fmla="*/ 1080654 w 3449782"/>
              <a:gd name="connsiteY66" fmla="*/ 477990 h 2140536"/>
              <a:gd name="connsiteX67" fmla="*/ 1004454 w 3449782"/>
              <a:gd name="connsiteY67" fmla="*/ 443354 h 2140536"/>
              <a:gd name="connsiteX68" fmla="*/ 942109 w 3449782"/>
              <a:gd name="connsiteY68" fmla="*/ 415645 h 2140536"/>
              <a:gd name="connsiteX69" fmla="*/ 893618 w 3449782"/>
              <a:gd name="connsiteY69" fmla="*/ 394863 h 2140536"/>
              <a:gd name="connsiteX70" fmla="*/ 879763 w 3449782"/>
              <a:gd name="connsiteY70" fmla="*/ 374081 h 2140536"/>
              <a:gd name="connsiteX71" fmla="*/ 824345 w 3449782"/>
              <a:gd name="connsiteY71" fmla="*/ 353300 h 2140536"/>
              <a:gd name="connsiteX72" fmla="*/ 755073 w 3449782"/>
              <a:gd name="connsiteY72" fmla="*/ 318663 h 2140536"/>
              <a:gd name="connsiteX73" fmla="*/ 706582 w 3449782"/>
              <a:gd name="connsiteY73" fmla="*/ 297881 h 2140536"/>
              <a:gd name="connsiteX74" fmla="*/ 651163 w 3449782"/>
              <a:gd name="connsiteY74" fmla="*/ 284027 h 2140536"/>
              <a:gd name="connsiteX75" fmla="*/ 609600 w 3449782"/>
              <a:gd name="connsiteY75" fmla="*/ 249390 h 2140536"/>
              <a:gd name="connsiteX76" fmla="*/ 581891 w 3449782"/>
              <a:gd name="connsiteY76" fmla="*/ 228609 h 2140536"/>
              <a:gd name="connsiteX77" fmla="*/ 526473 w 3449782"/>
              <a:gd name="connsiteY77" fmla="*/ 200900 h 2140536"/>
              <a:gd name="connsiteX78" fmla="*/ 512618 w 3449782"/>
              <a:gd name="connsiteY78" fmla="*/ 180118 h 2140536"/>
              <a:gd name="connsiteX79" fmla="*/ 429491 w 3449782"/>
              <a:gd name="connsiteY79" fmla="*/ 138554 h 2140536"/>
              <a:gd name="connsiteX80" fmla="*/ 401782 w 3449782"/>
              <a:gd name="connsiteY80" fmla="*/ 124700 h 2140536"/>
              <a:gd name="connsiteX81" fmla="*/ 346363 w 3449782"/>
              <a:gd name="connsiteY81" fmla="*/ 90063 h 2140536"/>
              <a:gd name="connsiteX82" fmla="*/ 325582 w 3449782"/>
              <a:gd name="connsiteY82" fmla="*/ 76209 h 2140536"/>
              <a:gd name="connsiteX83" fmla="*/ 304800 w 3449782"/>
              <a:gd name="connsiteY83" fmla="*/ 69281 h 2140536"/>
              <a:gd name="connsiteX84" fmla="*/ 249382 w 3449782"/>
              <a:gd name="connsiteY84" fmla="*/ 55427 h 2140536"/>
              <a:gd name="connsiteX85" fmla="*/ 187036 w 3449782"/>
              <a:gd name="connsiteY85" fmla="*/ 41572 h 2140536"/>
              <a:gd name="connsiteX86" fmla="*/ 103909 w 3449782"/>
              <a:gd name="connsiteY86" fmla="*/ 27718 h 2140536"/>
              <a:gd name="connsiteX87" fmla="*/ 41563 w 3449782"/>
              <a:gd name="connsiteY87" fmla="*/ 13863 h 2140536"/>
              <a:gd name="connsiteX88" fmla="*/ 0 w 3449782"/>
              <a:gd name="connsiteY88" fmla="*/ 9 h 21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449782" h="2140536">
                <a:moveTo>
                  <a:pt x="3449782" y="2140536"/>
                </a:moveTo>
                <a:cubicBezTo>
                  <a:pt x="3431903" y="2137982"/>
                  <a:pt x="3399857" y="2136355"/>
                  <a:pt x="3380509" y="2126681"/>
                </a:cubicBezTo>
                <a:cubicBezTo>
                  <a:pt x="3373062" y="2122958"/>
                  <a:pt x="3366956" y="2116958"/>
                  <a:pt x="3359727" y="2112827"/>
                </a:cubicBezTo>
                <a:cubicBezTo>
                  <a:pt x="3327521" y="2094424"/>
                  <a:pt x="3338232" y="2105365"/>
                  <a:pt x="3311236" y="2085118"/>
                </a:cubicBezTo>
                <a:cubicBezTo>
                  <a:pt x="3268968" y="2053418"/>
                  <a:pt x="3282854" y="2058391"/>
                  <a:pt x="3235036" y="2029700"/>
                </a:cubicBezTo>
                <a:cubicBezTo>
                  <a:pt x="3226181" y="2024387"/>
                  <a:pt x="3215391" y="2022296"/>
                  <a:pt x="3207327" y="2015845"/>
                </a:cubicBezTo>
                <a:cubicBezTo>
                  <a:pt x="3192027" y="2003605"/>
                  <a:pt x="3184351" y="1980477"/>
                  <a:pt x="3165763" y="1974281"/>
                </a:cubicBezTo>
                <a:lnTo>
                  <a:pt x="3124200" y="1960427"/>
                </a:lnTo>
                <a:cubicBezTo>
                  <a:pt x="3073567" y="1926671"/>
                  <a:pt x="3137232" y="1967874"/>
                  <a:pt x="3075709" y="1932718"/>
                </a:cubicBezTo>
                <a:cubicBezTo>
                  <a:pt x="3027285" y="1905047"/>
                  <a:pt x="3088489" y="1932288"/>
                  <a:pt x="3020291" y="1905009"/>
                </a:cubicBezTo>
                <a:cubicBezTo>
                  <a:pt x="2953994" y="1838712"/>
                  <a:pt x="3038879" y="1917401"/>
                  <a:pt x="2978727" y="1877300"/>
                </a:cubicBezTo>
                <a:cubicBezTo>
                  <a:pt x="2926832" y="1842704"/>
                  <a:pt x="2986580" y="1866064"/>
                  <a:pt x="2937163" y="1849590"/>
                </a:cubicBezTo>
                <a:cubicBezTo>
                  <a:pt x="2921844" y="1834271"/>
                  <a:pt x="2912171" y="1827315"/>
                  <a:pt x="2902527" y="1808027"/>
                </a:cubicBezTo>
                <a:cubicBezTo>
                  <a:pt x="2899261" y="1801496"/>
                  <a:pt x="2900161" y="1792947"/>
                  <a:pt x="2895600" y="1787245"/>
                </a:cubicBezTo>
                <a:cubicBezTo>
                  <a:pt x="2884023" y="1772774"/>
                  <a:pt x="2869314" y="1773011"/>
                  <a:pt x="2854036" y="1766463"/>
                </a:cubicBezTo>
                <a:cubicBezTo>
                  <a:pt x="2844544" y="1762395"/>
                  <a:pt x="2835965" y="1756316"/>
                  <a:pt x="2826327" y="1752609"/>
                </a:cubicBezTo>
                <a:cubicBezTo>
                  <a:pt x="2805881" y="1744745"/>
                  <a:pt x="2784764" y="1738754"/>
                  <a:pt x="2763982" y="1731827"/>
                </a:cubicBezTo>
                <a:cubicBezTo>
                  <a:pt x="2757055" y="1729518"/>
                  <a:pt x="2750457" y="1725706"/>
                  <a:pt x="2743200" y="1724900"/>
                </a:cubicBezTo>
                <a:lnTo>
                  <a:pt x="2680854" y="1717972"/>
                </a:lnTo>
                <a:cubicBezTo>
                  <a:pt x="2671618" y="1715663"/>
                  <a:pt x="2662439" y="1713110"/>
                  <a:pt x="2653145" y="1711045"/>
                </a:cubicBezTo>
                <a:cubicBezTo>
                  <a:pt x="2641651" y="1708491"/>
                  <a:pt x="2629040" y="1709383"/>
                  <a:pt x="2618509" y="1704118"/>
                </a:cubicBezTo>
                <a:cubicBezTo>
                  <a:pt x="2609747" y="1699737"/>
                  <a:pt x="2605878" y="1688770"/>
                  <a:pt x="2597727" y="1683336"/>
                </a:cubicBezTo>
                <a:cubicBezTo>
                  <a:pt x="2591651" y="1679286"/>
                  <a:pt x="2583872" y="1678718"/>
                  <a:pt x="2576945" y="1676409"/>
                </a:cubicBezTo>
                <a:lnTo>
                  <a:pt x="2535382" y="1648700"/>
                </a:lnTo>
                <a:cubicBezTo>
                  <a:pt x="2528455" y="1644082"/>
                  <a:pt x="2521101" y="1640046"/>
                  <a:pt x="2514600" y="1634845"/>
                </a:cubicBezTo>
                <a:cubicBezTo>
                  <a:pt x="2506114" y="1628057"/>
                  <a:pt x="2473879" y="1600630"/>
                  <a:pt x="2459182" y="1593281"/>
                </a:cubicBezTo>
                <a:cubicBezTo>
                  <a:pt x="2442619" y="1584999"/>
                  <a:pt x="2421748" y="1578495"/>
                  <a:pt x="2403763" y="1572500"/>
                </a:cubicBezTo>
                <a:cubicBezTo>
                  <a:pt x="2396836" y="1567882"/>
                  <a:pt x="2389303" y="1564063"/>
                  <a:pt x="2382982" y="1558645"/>
                </a:cubicBezTo>
                <a:cubicBezTo>
                  <a:pt x="2373065" y="1550144"/>
                  <a:pt x="2365723" y="1538773"/>
                  <a:pt x="2355273" y="1530936"/>
                </a:cubicBezTo>
                <a:cubicBezTo>
                  <a:pt x="2347011" y="1524740"/>
                  <a:pt x="2336529" y="1522205"/>
                  <a:pt x="2327563" y="1517081"/>
                </a:cubicBezTo>
                <a:cubicBezTo>
                  <a:pt x="2272598" y="1485673"/>
                  <a:pt x="2343303" y="1523376"/>
                  <a:pt x="2286000" y="1482445"/>
                </a:cubicBezTo>
                <a:cubicBezTo>
                  <a:pt x="2277597" y="1476443"/>
                  <a:pt x="2266355" y="1475041"/>
                  <a:pt x="2258291" y="1468590"/>
                </a:cubicBezTo>
                <a:cubicBezTo>
                  <a:pt x="2242991" y="1456350"/>
                  <a:pt x="2230582" y="1440881"/>
                  <a:pt x="2216727" y="1427027"/>
                </a:cubicBezTo>
                <a:cubicBezTo>
                  <a:pt x="2209800" y="1420100"/>
                  <a:pt x="2202065" y="1413895"/>
                  <a:pt x="2195945" y="1406245"/>
                </a:cubicBezTo>
                <a:cubicBezTo>
                  <a:pt x="2186709" y="1394700"/>
                  <a:pt x="2176715" y="1383722"/>
                  <a:pt x="2168236" y="1371609"/>
                </a:cubicBezTo>
                <a:cubicBezTo>
                  <a:pt x="2160515" y="1360579"/>
                  <a:pt x="2154923" y="1348175"/>
                  <a:pt x="2147454" y="1336972"/>
                </a:cubicBezTo>
                <a:cubicBezTo>
                  <a:pt x="2141050" y="1327366"/>
                  <a:pt x="2133600" y="1318499"/>
                  <a:pt x="2126673" y="1309263"/>
                </a:cubicBezTo>
                <a:cubicBezTo>
                  <a:pt x="2124364" y="1302336"/>
                  <a:pt x="2123796" y="1294557"/>
                  <a:pt x="2119745" y="1288481"/>
                </a:cubicBezTo>
                <a:cubicBezTo>
                  <a:pt x="2104568" y="1265717"/>
                  <a:pt x="2097347" y="1269817"/>
                  <a:pt x="2078182" y="1253845"/>
                </a:cubicBezTo>
                <a:cubicBezTo>
                  <a:pt x="2051385" y="1231514"/>
                  <a:pt x="2062704" y="1231146"/>
                  <a:pt x="2029691" y="1212281"/>
                </a:cubicBezTo>
                <a:cubicBezTo>
                  <a:pt x="2023351" y="1208658"/>
                  <a:pt x="2015836" y="1207663"/>
                  <a:pt x="2008909" y="1205354"/>
                </a:cubicBezTo>
                <a:cubicBezTo>
                  <a:pt x="2000415" y="1198558"/>
                  <a:pt x="1968194" y="1171141"/>
                  <a:pt x="1953491" y="1163790"/>
                </a:cubicBezTo>
                <a:cubicBezTo>
                  <a:pt x="1906351" y="1140220"/>
                  <a:pt x="1962661" y="1179047"/>
                  <a:pt x="1905000" y="1143009"/>
                </a:cubicBezTo>
                <a:cubicBezTo>
                  <a:pt x="1895209" y="1136890"/>
                  <a:pt x="1886749" y="1128848"/>
                  <a:pt x="1877291" y="1122227"/>
                </a:cubicBezTo>
                <a:cubicBezTo>
                  <a:pt x="1863650" y="1112678"/>
                  <a:pt x="1847501" y="1106292"/>
                  <a:pt x="1835727" y="1094518"/>
                </a:cubicBezTo>
                <a:lnTo>
                  <a:pt x="1794163" y="1052954"/>
                </a:lnTo>
                <a:cubicBezTo>
                  <a:pt x="1784927" y="1043718"/>
                  <a:pt x="1773699" y="1036114"/>
                  <a:pt x="1766454" y="1025245"/>
                </a:cubicBezTo>
                <a:cubicBezTo>
                  <a:pt x="1734651" y="977538"/>
                  <a:pt x="1775280" y="1035541"/>
                  <a:pt x="1724891" y="976754"/>
                </a:cubicBezTo>
                <a:cubicBezTo>
                  <a:pt x="1719473" y="970433"/>
                  <a:pt x="1716454" y="962293"/>
                  <a:pt x="1711036" y="955972"/>
                </a:cubicBezTo>
                <a:cubicBezTo>
                  <a:pt x="1702535" y="946055"/>
                  <a:pt x="1691828" y="938181"/>
                  <a:pt x="1683327" y="928263"/>
                </a:cubicBezTo>
                <a:cubicBezTo>
                  <a:pt x="1677909" y="921942"/>
                  <a:pt x="1675004" y="913704"/>
                  <a:pt x="1669473" y="907481"/>
                </a:cubicBezTo>
                <a:cubicBezTo>
                  <a:pt x="1656456" y="892837"/>
                  <a:pt x="1643584" y="877674"/>
                  <a:pt x="1627909" y="865918"/>
                </a:cubicBezTo>
                <a:cubicBezTo>
                  <a:pt x="1609436" y="852063"/>
                  <a:pt x="1588819" y="840682"/>
                  <a:pt x="1572491" y="824354"/>
                </a:cubicBezTo>
                <a:lnTo>
                  <a:pt x="1510145" y="762009"/>
                </a:lnTo>
                <a:lnTo>
                  <a:pt x="1489363" y="741227"/>
                </a:lnTo>
                <a:cubicBezTo>
                  <a:pt x="1482436" y="734300"/>
                  <a:pt x="1476733" y="725879"/>
                  <a:pt x="1468582" y="720445"/>
                </a:cubicBezTo>
                <a:lnTo>
                  <a:pt x="1447800" y="706590"/>
                </a:lnTo>
                <a:cubicBezTo>
                  <a:pt x="1443182" y="699663"/>
                  <a:pt x="1440446" y="691010"/>
                  <a:pt x="1433945" y="685809"/>
                </a:cubicBezTo>
                <a:cubicBezTo>
                  <a:pt x="1428243" y="681247"/>
                  <a:pt x="1419694" y="682147"/>
                  <a:pt x="1413163" y="678881"/>
                </a:cubicBezTo>
                <a:cubicBezTo>
                  <a:pt x="1405717" y="675158"/>
                  <a:pt x="1399610" y="669158"/>
                  <a:pt x="1392382" y="665027"/>
                </a:cubicBezTo>
                <a:cubicBezTo>
                  <a:pt x="1383416" y="659904"/>
                  <a:pt x="1373528" y="656485"/>
                  <a:pt x="1364673" y="651172"/>
                </a:cubicBezTo>
                <a:cubicBezTo>
                  <a:pt x="1305763" y="615826"/>
                  <a:pt x="1344651" y="628848"/>
                  <a:pt x="1295400" y="616536"/>
                </a:cubicBezTo>
                <a:cubicBezTo>
                  <a:pt x="1288473" y="611918"/>
                  <a:pt x="1281014" y="608011"/>
                  <a:pt x="1274618" y="602681"/>
                </a:cubicBezTo>
                <a:cubicBezTo>
                  <a:pt x="1247545" y="580121"/>
                  <a:pt x="1252667" y="570347"/>
                  <a:pt x="1212273" y="554190"/>
                </a:cubicBezTo>
                <a:cubicBezTo>
                  <a:pt x="1191421" y="545850"/>
                  <a:pt x="1169348" y="538134"/>
                  <a:pt x="1149927" y="526481"/>
                </a:cubicBezTo>
                <a:cubicBezTo>
                  <a:pt x="1135649" y="517914"/>
                  <a:pt x="1121684" y="508763"/>
                  <a:pt x="1108363" y="498772"/>
                </a:cubicBezTo>
                <a:cubicBezTo>
                  <a:pt x="1099127" y="491845"/>
                  <a:pt x="1090627" y="483807"/>
                  <a:pt x="1080654" y="477990"/>
                </a:cubicBezTo>
                <a:cubicBezTo>
                  <a:pt x="1039354" y="453898"/>
                  <a:pt x="1037529" y="454378"/>
                  <a:pt x="1004454" y="443354"/>
                </a:cubicBezTo>
                <a:cubicBezTo>
                  <a:pt x="943321" y="402598"/>
                  <a:pt x="1041041" y="465113"/>
                  <a:pt x="942109" y="415645"/>
                </a:cubicBezTo>
                <a:cubicBezTo>
                  <a:pt x="907869" y="398524"/>
                  <a:pt x="924197" y="405055"/>
                  <a:pt x="893618" y="394863"/>
                </a:cubicBezTo>
                <a:cubicBezTo>
                  <a:pt x="889000" y="387936"/>
                  <a:pt x="886538" y="378920"/>
                  <a:pt x="879763" y="374081"/>
                </a:cubicBezTo>
                <a:cubicBezTo>
                  <a:pt x="872515" y="368904"/>
                  <a:pt x="836859" y="357471"/>
                  <a:pt x="824345" y="353300"/>
                </a:cubicBezTo>
                <a:cubicBezTo>
                  <a:pt x="741992" y="298395"/>
                  <a:pt x="817729" y="342158"/>
                  <a:pt x="755073" y="318663"/>
                </a:cubicBezTo>
                <a:cubicBezTo>
                  <a:pt x="704630" y="299748"/>
                  <a:pt x="748616" y="309345"/>
                  <a:pt x="706582" y="297881"/>
                </a:cubicBezTo>
                <a:cubicBezTo>
                  <a:pt x="688211" y="292871"/>
                  <a:pt x="651163" y="284027"/>
                  <a:pt x="651163" y="284027"/>
                </a:cubicBezTo>
                <a:cubicBezTo>
                  <a:pt x="618825" y="251687"/>
                  <a:pt x="643352" y="273498"/>
                  <a:pt x="609600" y="249390"/>
                </a:cubicBezTo>
                <a:cubicBezTo>
                  <a:pt x="600205" y="242680"/>
                  <a:pt x="591864" y="234426"/>
                  <a:pt x="581891" y="228609"/>
                </a:cubicBezTo>
                <a:cubicBezTo>
                  <a:pt x="564051" y="218203"/>
                  <a:pt x="526473" y="200900"/>
                  <a:pt x="526473" y="200900"/>
                </a:cubicBezTo>
                <a:cubicBezTo>
                  <a:pt x="521855" y="193973"/>
                  <a:pt x="518884" y="185600"/>
                  <a:pt x="512618" y="180118"/>
                </a:cubicBezTo>
                <a:cubicBezTo>
                  <a:pt x="459683" y="133800"/>
                  <a:pt x="486166" y="166891"/>
                  <a:pt x="429491" y="138554"/>
                </a:cubicBezTo>
                <a:lnTo>
                  <a:pt x="401782" y="124700"/>
                </a:lnTo>
                <a:cubicBezTo>
                  <a:pt x="376858" y="87315"/>
                  <a:pt x="401032" y="114360"/>
                  <a:pt x="346363" y="90063"/>
                </a:cubicBezTo>
                <a:cubicBezTo>
                  <a:pt x="338755" y="86682"/>
                  <a:pt x="333028" y="79932"/>
                  <a:pt x="325582" y="76209"/>
                </a:cubicBezTo>
                <a:cubicBezTo>
                  <a:pt x="319051" y="72943"/>
                  <a:pt x="311845" y="71202"/>
                  <a:pt x="304800" y="69281"/>
                </a:cubicBezTo>
                <a:cubicBezTo>
                  <a:pt x="286430" y="64271"/>
                  <a:pt x="267855" y="60045"/>
                  <a:pt x="249382" y="55427"/>
                </a:cubicBezTo>
                <a:cubicBezTo>
                  <a:pt x="221637" y="48491"/>
                  <a:pt x="216926" y="46847"/>
                  <a:pt x="187036" y="41572"/>
                </a:cubicBezTo>
                <a:cubicBezTo>
                  <a:pt x="159372" y="36690"/>
                  <a:pt x="131161" y="34532"/>
                  <a:pt x="103909" y="27718"/>
                </a:cubicBezTo>
                <a:cubicBezTo>
                  <a:pt x="64777" y="17934"/>
                  <a:pt x="85536" y="22657"/>
                  <a:pt x="41563" y="13863"/>
                </a:cubicBezTo>
                <a:cubicBezTo>
                  <a:pt x="4783" y="-849"/>
                  <a:pt x="19362" y="9"/>
                  <a:pt x="0" y="9"/>
                </a:cubicBezTo>
              </a:path>
            </a:pathLst>
          </a:cu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855284">
            <a:off x="5765679" y="5582266"/>
            <a:ext cx="2464498" cy="465766"/>
          </a:xfrm>
          <a:prstGeom prst="rect">
            <a:avLst/>
          </a:prstGeom>
          <a:solidFill>
            <a:schemeClr val="accent2">
              <a:lumMod val="40000"/>
              <a:lumOff val="6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RBC PARKING</a:t>
            </a:r>
          </a:p>
        </p:txBody>
      </p:sp>
      <p:sp>
        <p:nvSpPr>
          <p:cNvPr id="43" name="TextBox 42"/>
          <p:cNvSpPr txBox="1"/>
          <p:nvPr/>
        </p:nvSpPr>
        <p:spPr>
          <a:xfrm>
            <a:off x="1141428" y="4281042"/>
            <a:ext cx="579745" cy="307777"/>
          </a:xfrm>
          <a:prstGeom prst="rect">
            <a:avLst/>
          </a:prstGeom>
          <a:noFill/>
        </p:spPr>
        <p:txBody>
          <a:bodyPr wrap="square" rtlCol="0">
            <a:spAutoFit/>
          </a:bodyPr>
          <a:lstStyle/>
          <a:p>
            <a:r>
              <a:rPr lang="en-US" b="1" dirty="0"/>
              <a:t>KEY</a:t>
            </a:r>
          </a:p>
        </p:txBody>
      </p:sp>
      <p:sp>
        <p:nvSpPr>
          <p:cNvPr id="47" name="TextBox 46"/>
          <p:cNvSpPr txBox="1"/>
          <p:nvPr/>
        </p:nvSpPr>
        <p:spPr>
          <a:xfrm>
            <a:off x="417930" y="4566862"/>
            <a:ext cx="1685665" cy="1938992"/>
          </a:xfrm>
          <a:prstGeom prst="rect">
            <a:avLst/>
          </a:prstGeom>
          <a:noFill/>
        </p:spPr>
        <p:txBody>
          <a:bodyPr wrap="square" rtlCol="0">
            <a:spAutoFit/>
          </a:bodyPr>
          <a:lstStyle/>
          <a:p>
            <a:r>
              <a:rPr lang="en-US" sz="1000" dirty="0"/>
              <a:t>X-Mile Ruck Route</a:t>
            </a:r>
          </a:p>
          <a:p>
            <a:endParaRPr lang="en-US" sz="1000" dirty="0"/>
          </a:p>
          <a:p>
            <a:r>
              <a:rPr lang="en-US" sz="1000" dirty="0"/>
              <a:t>Blue Lane</a:t>
            </a:r>
          </a:p>
          <a:p>
            <a:r>
              <a:rPr lang="en-US" sz="1000" dirty="0"/>
              <a:t>White Lane</a:t>
            </a:r>
          </a:p>
          <a:p>
            <a:r>
              <a:rPr lang="en-US" sz="1000" dirty="0"/>
              <a:t>Red Lane</a:t>
            </a:r>
          </a:p>
          <a:p>
            <a:endParaRPr lang="en-US" sz="1000" dirty="0"/>
          </a:p>
          <a:p>
            <a:r>
              <a:rPr lang="en-US" sz="1000" dirty="0"/>
              <a:t>5 km Run Route</a:t>
            </a:r>
          </a:p>
          <a:p>
            <a:endParaRPr lang="en-US" sz="1000" dirty="0"/>
          </a:p>
          <a:p>
            <a:r>
              <a:rPr lang="en-US" sz="1000" dirty="0"/>
              <a:t>TOC/ VIP Parking</a:t>
            </a:r>
          </a:p>
          <a:p>
            <a:endParaRPr lang="en-US" sz="1000" dirty="0"/>
          </a:p>
          <a:p>
            <a:r>
              <a:rPr lang="en-US" sz="1000" dirty="0"/>
              <a:t>Competition Parking</a:t>
            </a:r>
          </a:p>
          <a:p>
            <a:endParaRPr lang="en-US" sz="1000" dirty="0"/>
          </a:p>
        </p:txBody>
      </p:sp>
      <p:sp>
        <p:nvSpPr>
          <p:cNvPr id="45" name="Freeform 44"/>
          <p:cNvSpPr/>
          <p:nvPr/>
        </p:nvSpPr>
        <p:spPr>
          <a:xfrm>
            <a:off x="1754565" y="4566862"/>
            <a:ext cx="187036" cy="193990"/>
          </a:xfrm>
          <a:custGeom>
            <a:avLst/>
            <a:gdLst>
              <a:gd name="connsiteX0" fmla="*/ 0 w 187036"/>
              <a:gd name="connsiteY0" fmla="*/ 0 h 193990"/>
              <a:gd name="connsiteX1" fmla="*/ 55418 w 187036"/>
              <a:gd name="connsiteY1" fmla="*/ 6927 h 193990"/>
              <a:gd name="connsiteX2" fmla="*/ 90054 w 187036"/>
              <a:gd name="connsiteY2" fmla="*/ 48491 h 193990"/>
              <a:gd name="connsiteX3" fmla="*/ 103909 w 187036"/>
              <a:gd name="connsiteY3" fmla="*/ 69273 h 193990"/>
              <a:gd name="connsiteX4" fmla="*/ 110836 w 187036"/>
              <a:gd name="connsiteY4" fmla="*/ 90054 h 193990"/>
              <a:gd name="connsiteX5" fmla="*/ 131618 w 187036"/>
              <a:gd name="connsiteY5" fmla="*/ 173182 h 193990"/>
              <a:gd name="connsiteX6" fmla="*/ 159327 w 187036"/>
              <a:gd name="connsiteY6" fmla="*/ 180109 h 193990"/>
              <a:gd name="connsiteX7" fmla="*/ 187036 w 187036"/>
              <a:gd name="connsiteY7" fmla="*/ 193964 h 1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36" h="193990">
                <a:moveTo>
                  <a:pt x="0" y="0"/>
                </a:moveTo>
                <a:cubicBezTo>
                  <a:pt x="18473" y="2309"/>
                  <a:pt x="37458" y="2029"/>
                  <a:pt x="55418" y="6927"/>
                </a:cubicBezTo>
                <a:cubicBezTo>
                  <a:pt x="79358" y="13456"/>
                  <a:pt x="79217" y="29526"/>
                  <a:pt x="90054" y="48491"/>
                </a:cubicBezTo>
                <a:cubicBezTo>
                  <a:pt x="94185" y="55720"/>
                  <a:pt x="99291" y="62346"/>
                  <a:pt x="103909" y="69273"/>
                </a:cubicBezTo>
                <a:cubicBezTo>
                  <a:pt x="106218" y="76200"/>
                  <a:pt x="109636" y="82852"/>
                  <a:pt x="110836" y="90054"/>
                </a:cubicBezTo>
                <a:cubicBezTo>
                  <a:pt x="113108" y="103688"/>
                  <a:pt x="108384" y="157693"/>
                  <a:pt x="131618" y="173182"/>
                </a:cubicBezTo>
                <a:cubicBezTo>
                  <a:pt x="139540" y="178463"/>
                  <a:pt x="150091" y="177800"/>
                  <a:pt x="159327" y="180109"/>
                </a:cubicBezTo>
                <a:cubicBezTo>
                  <a:pt x="182030" y="195245"/>
                  <a:pt x="171783" y="193964"/>
                  <a:pt x="187036" y="193964"/>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496293" y="5493327"/>
            <a:ext cx="187036" cy="193990"/>
          </a:xfrm>
          <a:custGeom>
            <a:avLst/>
            <a:gdLst>
              <a:gd name="connsiteX0" fmla="*/ 0 w 187036"/>
              <a:gd name="connsiteY0" fmla="*/ 0 h 193990"/>
              <a:gd name="connsiteX1" fmla="*/ 55418 w 187036"/>
              <a:gd name="connsiteY1" fmla="*/ 6927 h 193990"/>
              <a:gd name="connsiteX2" fmla="*/ 90054 w 187036"/>
              <a:gd name="connsiteY2" fmla="*/ 48491 h 193990"/>
              <a:gd name="connsiteX3" fmla="*/ 103909 w 187036"/>
              <a:gd name="connsiteY3" fmla="*/ 69273 h 193990"/>
              <a:gd name="connsiteX4" fmla="*/ 110836 w 187036"/>
              <a:gd name="connsiteY4" fmla="*/ 90054 h 193990"/>
              <a:gd name="connsiteX5" fmla="*/ 131618 w 187036"/>
              <a:gd name="connsiteY5" fmla="*/ 173182 h 193990"/>
              <a:gd name="connsiteX6" fmla="*/ 159327 w 187036"/>
              <a:gd name="connsiteY6" fmla="*/ 180109 h 193990"/>
              <a:gd name="connsiteX7" fmla="*/ 187036 w 187036"/>
              <a:gd name="connsiteY7" fmla="*/ 193964 h 1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36" h="193990">
                <a:moveTo>
                  <a:pt x="0" y="0"/>
                </a:moveTo>
                <a:cubicBezTo>
                  <a:pt x="18473" y="2309"/>
                  <a:pt x="37458" y="2029"/>
                  <a:pt x="55418" y="6927"/>
                </a:cubicBezTo>
                <a:cubicBezTo>
                  <a:pt x="79358" y="13456"/>
                  <a:pt x="79217" y="29526"/>
                  <a:pt x="90054" y="48491"/>
                </a:cubicBezTo>
                <a:cubicBezTo>
                  <a:pt x="94185" y="55720"/>
                  <a:pt x="99291" y="62346"/>
                  <a:pt x="103909" y="69273"/>
                </a:cubicBezTo>
                <a:cubicBezTo>
                  <a:pt x="106218" y="76200"/>
                  <a:pt x="109636" y="82852"/>
                  <a:pt x="110836" y="90054"/>
                </a:cubicBezTo>
                <a:cubicBezTo>
                  <a:pt x="113108" y="103688"/>
                  <a:pt x="108384" y="157693"/>
                  <a:pt x="131618" y="173182"/>
                </a:cubicBezTo>
                <a:cubicBezTo>
                  <a:pt x="139540" y="178463"/>
                  <a:pt x="150091" y="177800"/>
                  <a:pt x="159327" y="180109"/>
                </a:cubicBezTo>
                <a:cubicBezTo>
                  <a:pt x="182030" y="195245"/>
                  <a:pt x="171783" y="193964"/>
                  <a:pt x="187036" y="193964"/>
                </a:cubicBezTo>
              </a:path>
            </a:pathLst>
          </a:custGeom>
          <a:noFill/>
          <a:ln>
            <a:solidFill>
              <a:srgbClr val="FFFF00"/>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4C6A49E-FA53-4F3A-9314-9EFF4248CB96}"/>
              </a:ext>
            </a:extLst>
          </p:cNvPr>
          <p:cNvSpPr/>
          <p:nvPr/>
        </p:nvSpPr>
        <p:spPr>
          <a:xfrm>
            <a:off x="1124292" y="5292689"/>
            <a:ext cx="145884" cy="96732"/>
          </a:xfrm>
          <a:prstGeom prst="rect">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3160E19-B1C2-4443-A525-73567943E711}"/>
              </a:ext>
            </a:extLst>
          </p:cNvPr>
          <p:cNvSpPr/>
          <p:nvPr/>
        </p:nvSpPr>
        <p:spPr>
          <a:xfrm>
            <a:off x="1274528" y="5120953"/>
            <a:ext cx="109625" cy="81429"/>
          </a:xfrm>
          <a:prstGeom prst="rect">
            <a:avLst/>
          </a:prstGeom>
          <a:no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237BC3E-5324-4567-A370-F8B5BAA77799}"/>
              </a:ext>
            </a:extLst>
          </p:cNvPr>
          <p:cNvSpPr/>
          <p:nvPr/>
        </p:nvSpPr>
        <p:spPr>
          <a:xfrm>
            <a:off x="1205346" y="4952934"/>
            <a:ext cx="150515" cy="90120"/>
          </a:xfrm>
          <a:prstGeom prst="rect">
            <a:avLst/>
          </a:prstGeom>
          <a:noFill/>
          <a:ln w="28575">
            <a:solidFill>
              <a:srgbClr val="0606BA"/>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69D669ED-38F8-4CEE-BCC0-F78084D39E96}"/>
              </a:ext>
            </a:extLst>
          </p:cNvPr>
          <p:cNvGrpSpPr/>
          <p:nvPr/>
        </p:nvGrpSpPr>
        <p:grpSpPr>
          <a:xfrm rot="19321927">
            <a:off x="1646007" y="5826657"/>
            <a:ext cx="181907" cy="114700"/>
            <a:chOff x="6594543" y="1881363"/>
            <a:chExt cx="274667" cy="184823"/>
          </a:xfrm>
        </p:grpSpPr>
        <p:sp>
          <p:nvSpPr>
            <p:cNvPr id="58" name="Rectangle 57">
              <a:extLst>
                <a:ext uri="{FF2B5EF4-FFF2-40B4-BE49-F238E27FC236}">
                  <a16:creationId xmlns:a16="http://schemas.microsoft.com/office/drawing/2014/main" id="{338CC6BB-2943-4CCC-A46D-37449A527E60}"/>
                </a:ext>
              </a:extLst>
            </p:cNvPr>
            <p:cNvSpPr/>
            <p:nvPr/>
          </p:nvSpPr>
          <p:spPr>
            <a:xfrm rot="2153569">
              <a:off x="6600857" y="1881363"/>
              <a:ext cx="268353" cy="184823"/>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9E090E95-C85C-4F77-A2B4-F966070E8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99455">
              <a:off x="6594543" y="1886350"/>
              <a:ext cx="247496" cy="156983"/>
            </a:xfrm>
            <a:prstGeom prst="rect">
              <a:avLst/>
            </a:prstGeom>
          </p:spPr>
        </p:pic>
      </p:grpSp>
      <p:cxnSp>
        <p:nvCxnSpPr>
          <p:cNvPr id="60" name="Straight Connector 59"/>
          <p:cNvCxnSpPr/>
          <p:nvPr/>
        </p:nvCxnSpPr>
        <p:spPr>
          <a:xfrm>
            <a:off x="1626689" y="5821879"/>
            <a:ext cx="642" cy="20870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rot="1855284">
            <a:off x="1744870" y="6120777"/>
            <a:ext cx="321057" cy="160030"/>
          </a:xfrm>
          <a:prstGeom prst="rect">
            <a:avLst/>
          </a:prstGeom>
          <a:solidFill>
            <a:schemeClr val="accent2">
              <a:lumMod val="40000"/>
              <a:lumOff val="6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06 APR 22</a:t>
            </a:r>
          </a:p>
        </p:txBody>
      </p:sp>
      <p:sp>
        <p:nvSpPr>
          <p:cNvPr id="46" name="TextBox 45"/>
          <p:cNvSpPr txBox="1"/>
          <p:nvPr/>
        </p:nvSpPr>
        <p:spPr>
          <a:xfrm rot="1891422">
            <a:off x="6096455" y="5838272"/>
            <a:ext cx="1399633" cy="169277"/>
          </a:xfrm>
          <a:prstGeom prst="rect">
            <a:avLst/>
          </a:prstGeom>
          <a:noFill/>
        </p:spPr>
        <p:txBody>
          <a:bodyPr wrap="square" rtlCol="0">
            <a:spAutoFit/>
          </a:bodyPr>
          <a:lstStyle/>
          <a:p>
            <a:pPr algn="ctr"/>
            <a:r>
              <a:rPr lang="en-US" sz="500" dirty="0"/>
              <a:t>Area highlighted in next slide</a:t>
            </a:r>
            <a:endParaRPr lang="en-US" sz="500" b="1" dirty="0"/>
          </a:p>
        </p:txBody>
      </p:sp>
      <p:sp>
        <p:nvSpPr>
          <p:cNvPr id="48" name="TextBox 47"/>
          <p:cNvSpPr txBox="1"/>
          <p:nvPr/>
        </p:nvSpPr>
        <p:spPr>
          <a:xfrm>
            <a:off x="8764555" y="6562519"/>
            <a:ext cx="386023"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40026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3">
            <a:extLst>
              <a:ext uri="{FF2B5EF4-FFF2-40B4-BE49-F238E27FC236}">
                <a16:creationId xmlns:a16="http://schemas.microsoft.com/office/drawing/2014/main" id="{819AA1A6-BD6F-4FDA-9FA4-08C0C3A4FA5D}"/>
              </a:ext>
            </a:extLst>
          </p:cNvPr>
          <p:cNvSpPr txBox="1">
            <a:spLocks/>
          </p:cNvSpPr>
          <p:nvPr/>
        </p:nvSpPr>
        <p:spPr>
          <a:xfrm>
            <a:off x="382499" y="555284"/>
            <a:ext cx="8229600" cy="343338"/>
          </a:xfrm>
          <a:prstGeom prst="rect">
            <a:avLst/>
          </a:prstGeom>
          <a:noFill/>
          <a:ln>
            <a:noFill/>
          </a:ln>
        </p:spPr>
        <p:txBody>
          <a:bodyPr lIns="91425" tIns="45700" rIns="91425" bIns="45700" anchor="ctr" anchorCtr="1">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buClr>
                <a:schemeClr val="dk1"/>
              </a:buClr>
              <a:buSzPct val="25000"/>
              <a:buFont typeface="Arial"/>
              <a:buNone/>
            </a:pPr>
            <a:r>
              <a:rPr lang="en-US" sz="2800" b="1" dirty="0">
                <a:solidFill>
                  <a:schemeClr val="dk1"/>
                </a:solidFill>
              </a:rPr>
              <a:t>PARKING AND COMPETITOR DROP-OFF</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9709" y="955964"/>
            <a:ext cx="4098274" cy="5278582"/>
          </a:xfrm>
          <a:prstGeom prst="rect">
            <a:avLst/>
          </a:prstGeom>
        </p:spPr>
      </p:pic>
      <p:sp>
        <p:nvSpPr>
          <p:cNvPr id="10" name="Rectangle 9"/>
          <p:cNvSpPr/>
          <p:nvPr/>
        </p:nvSpPr>
        <p:spPr>
          <a:xfrm rot="1855284">
            <a:off x="5697623" y="5034846"/>
            <a:ext cx="1830898" cy="663852"/>
          </a:xfrm>
          <a:prstGeom prst="rect">
            <a:avLst/>
          </a:prstGeom>
          <a:solidFill>
            <a:schemeClr val="accent2">
              <a:lumMod val="40000"/>
              <a:lumOff val="60000"/>
              <a:alpha val="4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PARKING</a:t>
            </a:r>
          </a:p>
        </p:txBody>
      </p:sp>
      <p:grpSp>
        <p:nvGrpSpPr>
          <p:cNvPr id="11" name="Group 10">
            <a:extLst>
              <a:ext uri="{FF2B5EF4-FFF2-40B4-BE49-F238E27FC236}">
                <a16:creationId xmlns:a16="http://schemas.microsoft.com/office/drawing/2014/main" id="{69D669ED-38F8-4CEE-BCC0-F78084D39E96}"/>
              </a:ext>
            </a:extLst>
          </p:cNvPr>
          <p:cNvGrpSpPr/>
          <p:nvPr/>
        </p:nvGrpSpPr>
        <p:grpSpPr>
          <a:xfrm rot="19321927">
            <a:off x="5576388" y="957489"/>
            <a:ext cx="194385" cy="157602"/>
            <a:chOff x="6594543" y="1881363"/>
            <a:chExt cx="274667" cy="184823"/>
          </a:xfrm>
        </p:grpSpPr>
        <p:sp>
          <p:nvSpPr>
            <p:cNvPr id="12" name="Rectangle 11">
              <a:extLst>
                <a:ext uri="{FF2B5EF4-FFF2-40B4-BE49-F238E27FC236}">
                  <a16:creationId xmlns:a16="http://schemas.microsoft.com/office/drawing/2014/main" id="{338CC6BB-2943-4CCC-A46D-37449A527E60}"/>
                </a:ext>
              </a:extLst>
            </p:cNvPr>
            <p:cNvSpPr/>
            <p:nvPr/>
          </p:nvSpPr>
          <p:spPr>
            <a:xfrm rot="2153569">
              <a:off x="6600857" y="1881363"/>
              <a:ext cx="268353" cy="184823"/>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E090E95-C85C-4F77-A2B4-F966070E8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99455">
              <a:off x="6594543" y="1886350"/>
              <a:ext cx="247496" cy="156983"/>
            </a:xfrm>
            <a:prstGeom prst="rect">
              <a:avLst/>
            </a:prstGeom>
          </p:spPr>
        </p:pic>
      </p:grpSp>
      <p:cxnSp>
        <p:nvCxnSpPr>
          <p:cNvPr id="14" name="Straight Connector 13"/>
          <p:cNvCxnSpPr/>
          <p:nvPr/>
        </p:nvCxnSpPr>
        <p:spPr>
          <a:xfrm>
            <a:off x="5562220" y="951484"/>
            <a:ext cx="10009" cy="28676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3235" y="1238249"/>
            <a:ext cx="4169107" cy="3323987"/>
          </a:xfrm>
          <a:prstGeom prst="rect">
            <a:avLst/>
          </a:prstGeom>
          <a:noFill/>
        </p:spPr>
        <p:txBody>
          <a:bodyPr wrap="square" rtlCol="0">
            <a:spAutoFit/>
          </a:bodyPr>
          <a:lstStyle/>
          <a:p>
            <a:pPr marL="171450" indent="-171450">
              <a:buFont typeface="Arial" panose="020B0604020202020204" pitchFamily="34" charset="0"/>
              <a:buChar char="•"/>
            </a:pPr>
            <a:r>
              <a:rPr lang="en-US" dirty="0"/>
              <a:t>Parking for the event is at the OUTLET PARK on the SOUTH SIDE of the spillway (also present in google maps). You can park anywhere along this road, but there are pull in spots AT OUTLET PARK.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NOTE: It is about ONE MILE from the parking to the TOC/START so recommend teams drop your competitors off, then park. Alternately, teams can park and add a few miles to their total by walking up.</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DO NOT </a:t>
            </a:r>
            <a:r>
              <a:rPr lang="en-US" dirty="0"/>
              <a:t>park at the Mutt Run Off Leash Dog Park or on the north side of the spillway. </a:t>
            </a:r>
          </a:p>
          <a:p>
            <a:pPr marL="171450" indent="-171450">
              <a:buFont typeface="Arial" panose="020B0604020202020204" pitchFamily="34" charset="0"/>
              <a:buChar char="•"/>
            </a:pPr>
            <a:endParaRPr lang="en-US" b="1" dirty="0"/>
          </a:p>
        </p:txBody>
      </p:sp>
      <p:sp>
        <p:nvSpPr>
          <p:cNvPr id="17" name="TextBox 16"/>
          <p:cNvSpPr txBox="1"/>
          <p:nvPr/>
        </p:nvSpPr>
        <p:spPr>
          <a:xfrm>
            <a:off x="-48109" y="6666518"/>
            <a:ext cx="243607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5C5674"/>
                </a:solidFill>
                <a:latin typeface="Calibri" panose="020F0502020204030204" pitchFamily="34" charset="0"/>
                <a:cs typeface="Calibri" panose="020F0502020204030204" pitchFamily="34" charset="0"/>
              </a:rPr>
              <a:t>As of 06 APR 22</a:t>
            </a:r>
          </a:p>
        </p:txBody>
      </p:sp>
      <p:sp>
        <p:nvSpPr>
          <p:cNvPr id="16" name="TextBox 15"/>
          <p:cNvSpPr txBox="1"/>
          <p:nvPr/>
        </p:nvSpPr>
        <p:spPr>
          <a:xfrm>
            <a:off x="8725910" y="6562519"/>
            <a:ext cx="424668"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5C5674"/>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13631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7" name="Picture 26">
            <a:extLst>
              <a:ext uri="{FF2B5EF4-FFF2-40B4-BE49-F238E27FC236}">
                <a16:creationId xmlns:a16="http://schemas.microsoft.com/office/drawing/2014/main" id="{3C13B406-B354-460B-B954-7E25363E7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3353" y="956505"/>
            <a:ext cx="5523056" cy="3179747"/>
          </a:xfrm>
          <a:prstGeom prst="rect">
            <a:avLst/>
          </a:prstGeom>
        </p:spPr>
      </p:pic>
      <p:sp>
        <p:nvSpPr>
          <p:cNvPr id="26" name="Shape 346"/>
          <p:cNvSpPr txBox="1">
            <a:spLocks noGrp="1"/>
          </p:cNvSpPr>
          <p:nvPr>
            <p:ph type="title"/>
          </p:nvPr>
        </p:nvSpPr>
        <p:spPr>
          <a:xfrm>
            <a:off x="457200" y="129147"/>
            <a:ext cx="8229600" cy="1139700"/>
          </a:xfrm>
          <a:prstGeom prst="rect">
            <a:avLst/>
          </a:prstGeom>
        </p:spPr>
        <p:txBody>
          <a:bodyPr lIns="91425" tIns="91425" rIns="91425" bIns="91425" anchor="ctr" anchorCtr="1">
            <a:noAutofit/>
          </a:bodyPr>
          <a:lstStyle/>
          <a:p>
            <a:pPr lvl="0" rtl="0">
              <a:spcBef>
                <a:spcPts val="0"/>
              </a:spcBef>
              <a:buNone/>
            </a:pPr>
            <a:r>
              <a:rPr lang="en-US" sz="2800" b="1" dirty="0">
                <a:solidFill>
                  <a:schemeClr val="dk1"/>
                </a:solidFill>
              </a:rPr>
              <a:t>Event Concept</a:t>
            </a:r>
          </a:p>
        </p:txBody>
      </p:sp>
      <p:sp>
        <p:nvSpPr>
          <p:cNvPr id="56" name="Rectangle 55"/>
          <p:cNvSpPr/>
          <p:nvPr/>
        </p:nvSpPr>
        <p:spPr>
          <a:xfrm>
            <a:off x="7111984" y="2789562"/>
            <a:ext cx="113445" cy="118673"/>
          </a:xfrm>
          <a:prstGeom prst="rect">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123069" y="2963457"/>
            <a:ext cx="154997"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8" name="Rectangle 57"/>
          <p:cNvSpPr/>
          <p:nvPr/>
        </p:nvSpPr>
        <p:spPr>
          <a:xfrm>
            <a:off x="7310473" y="2819760"/>
            <a:ext cx="154997" cy="1523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814313" y="2883410"/>
            <a:ext cx="225595" cy="18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168706" y="941143"/>
            <a:ext cx="1879346" cy="1228698"/>
            <a:chOff x="4732910" y="3148829"/>
            <a:chExt cx="1502735" cy="838536"/>
          </a:xfrm>
          <a:solidFill>
            <a:schemeClr val="bg1"/>
          </a:solidFill>
        </p:grpSpPr>
        <p:sp>
          <p:nvSpPr>
            <p:cNvPr id="61" name="TextBox 60"/>
            <p:cNvSpPr txBox="1"/>
            <p:nvPr/>
          </p:nvSpPr>
          <p:spPr>
            <a:xfrm>
              <a:off x="4732910" y="3148829"/>
              <a:ext cx="1502735" cy="838536"/>
            </a:xfrm>
            <a:prstGeom prst="rect">
              <a:avLst/>
            </a:prstGeom>
            <a:grpFill/>
            <a:ln>
              <a:solidFill>
                <a:schemeClr val="tx1"/>
              </a:solidFill>
            </a:ln>
          </p:spPr>
          <p:txBody>
            <a:bodyPr wrap="square" rtlCol="0">
              <a:spAutoFit/>
            </a:bodyPr>
            <a:lstStyle/>
            <a:p>
              <a:r>
                <a:rPr lang="en-US" sz="1200" dirty="0"/>
                <a:t>15k/5k End Point ---</a:t>
              </a:r>
            </a:p>
            <a:p>
              <a:r>
                <a:rPr lang="en-US" sz="1200" dirty="0"/>
                <a:t>15K Route ---------</a:t>
              </a:r>
            </a:p>
            <a:p>
              <a:r>
                <a:rPr lang="en-US" sz="1200" dirty="0"/>
                <a:t>5K Route ------------</a:t>
              </a:r>
            </a:p>
            <a:p>
              <a:r>
                <a:rPr lang="en-US" sz="1200" dirty="0"/>
                <a:t>Red Lane ------------</a:t>
              </a:r>
            </a:p>
            <a:p>
              <a:r>
                <a:rPr lang="en-US" sz="1200" dirty="0"/>
                <a:t>Blue Lane -----------</a:t>
              </a:r>
            </a:p>
            <a:p>
              <a:r>
                <a:rPr lang="en-US" sz="1200" dirty="0"/>
                <a:t>White Lane ---------</a:t>
              </a:r>
            </a:p>
          </p:txBody>
        </p:sp>
        <p:sp>
          <p:nvSpPr>
            <p:cNvPr id="62" name="Rectangle 61"/>
            <p:cNvSpPr/>
            <p:nvPr/>
          </p:nvSpPr>
          <p:spPr>
            <a:xfrm>
              <a:off x="5863335" y="3203751"/>
              <a:ext cx="113445" cy="118673"/>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3" name="Straight Connector 62"/>
            <p:cNvCxnSpPr/>
            <p:nvPr/>
          </p:nvCxnSpPr>
          <p:spPr>
            <a:xfrm>
              <a:off x="5839001" y="3397935"/>
              <a:ext cx="154997"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42541" y="3507803"/>
              <a:ext cx="154997" cy="0"/>
            </a:xfrm>
            <a:prstGeom prst="line">
              <a:avLst/>
            </a:prstGeom>
            <a:grpFill/>
            <a:ln>
              <a:solidFill>
                <a:srgbClr val="FFFF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863807" y="3564328"/>
              <a:ext cx="84591" cy="107949"/>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6" name="Rectangle 65"/>
            <p:cNvSpPr/>
            <p:nvPr/>
          </p:nvSpPr>
          <p:spPr>
            <a:xfrm>
              <a:off x="5863807" y="3829018"/>
              <a:ext cx="101703" cy="80577"/>
            </a:xfrm>
            <a:prstGeom prst="rect">
              <a:avLst/>
            </a:prstGeom>
            <a:grp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Rectangle 66"/>
            <p:cNvSpPr/>
            <p:nvPr/>
          </p:nvSpPr>
          <p:spPr>
            <a:xfrm>
              <a:off x="5860268" y="3705842"/>
              <a:ext cx="94610" cy="9405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28" name="Star: 5 Points 27">
            <a:extLst>
              <a:ext uri="{FF2B5EF4-FFF2-40B4-BE49-F238E27FC236}">
                <a16:creationId xmlns:a16="http://schemas.microsoft.com/office/drawing/2014/main" id="{23CF0BF2-FB39-45CA-AB58-81F3AC73D658}"/>
              </a:ext>
            </a:extLst>
          </p:cNvPr>
          <p:cNvSpPr/>
          <p:nvPr/>
        </p:nvSpPr>
        <p:spPr>
          <a:xfrm>
            <a:off x="6978305" y="2586540"/>
            <a:ext cx="267358" cy="169606"/>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60A136A4-33E4-4AD8-9779-DC7746368A16}"/>
              </a:ext>
            </a:extLst>
          </p:cNvPr>
          <p:cNvSpPr/>
          <p:nvPr/>
        </p:nvSpPr>
        <p:spPr>
          <a:xfrm>
            <a:off x="7251405" y="2402958"/>
            <a:ext cx="1648046" cy="1255904"/>
          </a:xfrm>
          <a:custGeom>
            <a:avLst/>
            <a:gdLst>
              <a:gd name="connsiteX0" fmla="*/ 0 w 1648046"/>
              <a:gd name="connsiteY0" fmla="*/ 467833 h 1255904"/>
              <a:gd name="connsiteX1" fmla="*/ 106325 w 1648046"/>
              <a:gd name="connsiteY1" fmla="*/ 499730 h 1255904"/>
              <a:gd name="connsiteX2" fmla="*/ 170121 w 1648046"/>
              <a:gd name="connsiteY2" fmla="*/ 510363 h 1255904"/>
              <a:gd name="connsiteX3" fmla="*/ 329609 w 1648046"/>
              <a:gd name="connsiteY3" fmla="*/ 584791 h 1255904"/>
              <a:gd name="connsiteX4" fmla="*/ 393404 w 1648046"/>
              <a:gd name="connsiteY4" fmla="*/ 627321 h 1255904"/>
              <a:gd name="connsiteX5" fmla="*/ 457200 w 1648046"/>
              <a:gd name="connsiteY5" fmla="*/ 648586 h 1255904"/>
              <a:gd name="connsiteX6" fmla="*/ 489097 w 1648046"/>
              <a:gd name="connsiteY6" fmla="*/ 659219 h 1255904"/>
              <a:gd name="connsiteX7" fmla="*/ 552893 w 1648046"/>
              <a:gd name="connsiteY7" fmla="*/ 669851 h 1255904"/>
              <a:gd name="connsiteX8" fmla="*/ 723014 w 1648046"/>
              <a:gd name="connsiteY8" fmla="*/ 733647 h 1255904"/>
              <a:gd name="connsiteX9" fmla="*/ 754911 w 1648046"/>
              <a:gd name="connsiteY9" fmla="*/ 765544 h 1255904"/>
              <a:gd name="connsiteX10" fmla="*/ 797442 w 1648046"/>
              <a:gd name="connsiteY10" fmla="*/ 797442 h 1255904"/>
              <a:gd name="connsiteX11" fmla="*/ 829339 w 1648046"/>
              <a:gd name="connsiteY11" fmla="*/ 818707 h 1255904"/>
              <a:gd name="connsiteX12" fmla="*/ 914400 w 1648046"/>
              <a:gd name="connsiteY12" fmla="*/ 893135 h 1255904"/>
              <a:gd name="connsiteX13" fmla="*/ 967562 w 1648046"/>
              <a:gd name="connsiteY13" fmla="*/ 914400 h 1255904"/>
              <a:gd name="connsiteX14" fmla="*/ 1031358 w 1648046"/>
              <a:gd name="connsiteY14" fmla="*/ 956930 h 1255904"/>
              <a:gd name="connsiteX15" fmla="*/ 1095153 w 1648046"/>
              <a:gd name="connsiteY15" fmla="*/ 1020726 h 1255904"/>
              <a:gd name="connsiteX16" fmla="*/ 1169581 w 1648046"/>
              <a:gd name="connsiteY16" fmla="*/ 1073889 h 1255904"/>
              <a:gd name="connsiteX17" fmla="*/ 1233376 w 1648046"/>
              <a:gd name="connsiteY17" fmla="*/ 1137684 h 1255904"/>
              <a:gd name="connsiteX18" fmla="*/ 1265274 w 1648046"/>
              <a:gd name="connsiteY18" fmla="*/ 1169582 h 1255904"/>
              <a:gd name="connsiteX19" fmla="*/ 1307804 w 1648046"/>
              <a:gd name="connsiteY19" fmla="*/ 1180214 h 1255904"/>
              <a:gd name="connsiteX20" fmla="*/ 1382232 w 1648046"/>
              <a:gd name="connsiteY20" fmla="*/ 1212112 h 1255904"/>
              <a:gd name="connsiteX21" fmla="*/ 1446028 w 1648046"/>
              <a:gd name="connsiteY21" fmla="*/ 1233377 h 1255904"/>
              <a:gd name="connsiteX22" fmla="*/ 1520455 w 1648046"/>
              <a:gd name="connsiteY22" fmla="*/ 1254642 h 1255904"/>
              <a:gd name="connsiteX23" fmla="*/ 1626781 w 1648046"/>
              <a:gd name="connsiteY23" fmla="*/ 1244009 h 1255904"/>
              <a:gd name="connsiteX24" fmla="*/ 1637414 w 1648046"/>
              <a:gd name="connsiteY24" fmla="*/ 1169582 h 1255904"/>
              <a:gd name="connsiteX25" fmla="*/ 1648046 w 1648046"/>
              <a:gd name="connsiteY25" fmla="*/ 1127051 h 1255904"/>
              <a:gd name="connsiteX26" fmla="*/ 1637414 w 1648046"/>
              <a:gd name="connsiteY26" fmla="*/ 1010093 h 1255904"/>
              <a:gd name="connsiteX27" fmla="*/ 1594883 w 1648046"/>
              <a:gd name="connsiteY27" fmla="*/ 999461 h 1255904"/>
              <a:gd name="connsiteX28" fmla="*/ 1552353 w 1648046"/>
              <a:gd name="connsiteY28" fmla="*/ 967563 h 1255904"/>
              <a:gd name="connsiteX29" fmla="*/ 1477925 w 1648046"/>
              <a:gd name="connsiteY29" fmla="*/ 893135 h 1255904"/>
              <a:gd name="connsiteX30" fmla="*/ 1435395 w 1648046"/>
              <a:gd name="connsiteY30" fmla="*/ 861237 h 1255904"/>
              <a:gd name="connsiteX31" fmla="*/ 1371600 w 1648046"/>
              <a:gd name="connsiteY31" fmla="*/ 797442 h 1255904"/>
              <a:gd name="connsiteX32" fmla="*/ 1254642 w 1648046"/>
              <a:gd name="connsiteY32" fmla="*/ 723014 h 1255904"/>
              <a:gd name="connsiteX33" fmla="*/ 1084521 w 1648046"/>
              <a:gd name="connsiteY33" fmla="*/ 627321 h 1255904"/>
              <a:gd name="connsiteX34" fmla="*/ 988828 w 1648046"/>
              <a:gd name="connsiteY34" fmla="*/ 563526 h 1255904"/>
              <a:gd name="connsiteX35" fmla="*/ 956930 w 1648046"/>
              <a:gd name="connsiteY35" fmla="*/ 531628 h 1255904"/>
              <a:gd name="connsiteX36" fmla="*/ 914400 w 1648046"/>
              <a:gd name="connsiteY36" fmla="*/ 499730 h 1255904"/>
              <a:gd name="connsiteX37" fmla="*/ 818707 w 1648046"/>
              <a:gd name="connsiteY37" fmla="*/ 425302 h 1255904"/>
              <a:gd name="connsiteX38" fmla="*/ 754911 w 1648046"/>
              <a:gd name="connsiteY38" fmla="*/ 329609 h 1255904"/>
              <a:gd name="connsiteX39" fmla="*/ 680483 w 1648046"/>
              <a:gd name="connsiteY39" fmla="*/ 255182 h 1255904"/>
              <a:gd name="connsiteX40" fmla="*/ 648586 w 1648046"/>
              <a:gd name="connsiteY40" fmla="*/ 233916 h 1255904"/>
              <a:gd name="connsiteX41" fmla="*/ 616688 w 1648046"/>
              <a:gd name="connsiteY41" fmla="*/ 202019 h 1255904"/>
              <a:gd name="connsiteX42" fmla="*/ 531628 w 1648046"/>
              <a:gd name="connsiteY42" fmla="*/ 148856 h 1255904"/>
              <a:gd name="connsiteX43" fmla="*/ 425302 w 1648046"/>
              <a:gd name="connsiteY43" fmla="*/ 74428 h 1255904"/>
              <a:gd name="connsiteX44" fmla="*/ 393404 w 1648046"/>
              <a:gd name="connsiteY44" fmla="*/ 63795 h 1255904"/>
              <a:gd name="connsiteX45" fmla="*/ 361507 w 1648046"/>
              <a:gd name="connsiteY45" fmla="*/ 31898 h 1255904"/>
              <a:gd name="connsiteX46" fmla="*/ 308344 w 1648046"/>
              <a:gd name="connsiteY46" fmla="*/ 0 h 125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48046" h="1255904">
                <a:moveTo>
                  <a:pt x="0" y="467833"/>
                </a:moveTo>
                <a:cubicBezTo>
                  <a:pt x="187753" y="505382"/>
                  <a:pt x="-85997" y="447278"/>
                  <a:pt x="106325" y="499730"/>
                </a:cubicBezTo>
                <a:cubicBezTo>
                  <a:pt x="127124" y="505402"/>
                  <a:pt x="148856" y="506819"/>
                  <a:pt x="170121" y="510363"/>
                </a:cubicBezTo>
                <a:cubicBezTo>
                  <a:pt x="208593" y="526851"/>
                  <a:pt x="296854" y="562954"/>
                  <a:pt x="329609" y="584791"/>
                </a:cubicBezTo>
                <a:cubicBezTo>
                  <a:pt x="350874" y="598968"/>
                  <a:pt x="369158" y="619239"/>
                  <a:pt x="393404" y="627321"/>
                </a:cubicBezTo>
                <a:lnTo>
                  <a:pt x="457200" y="648586"/>
                </a:lnTo>
                <a:cubicBezTo>
                  <a:pt x="467832" y="652130"/>
                  <a:pt x="478042" y="657377"/>
                  <a:pt x="489097" y="659219"/>
                </a:cubicBezTo>
                <a:lnTo>
                  <a:pt x="552893" y="669851"/>
                </a:lnTo>
                <a:cubicBezTo>
                  <a:pt x="701577" y="727037"/>
                  <a:pt x="644285" y="707403"/>
                  <a:pt x="723014" y="733647"/>
                </a:cubicBezTo>
                <a:cubicBezTo>
                  <a:pt x="733646" y="744279"/>
                  <a:pt x="743494" y="755758"/>
                  <a:pt x="754911" y="765544"/>
                </a:cubicBezTo>
                <a:cubicBezTo>
                  <a:pt x="768366" y="777077"/>
                  <a:pt x="783022" y="787142"/>
                  <a:pt x="797442" y="797442"/>
                </a:cubicBezTo>
                <a:cubicBezTo>
                  <a:pt x="807840" y="804869"/>
                  <a:pt x="819522" y="810526"/>
                  <a:pt x="829339" y="818707"/>
                </a:cubicBezTo>
                <a:cubicBezTo>
                  <a:pt x="874668" y="856482"/>
                  <a:pt x="853443" y="856561"/>
                  <a:pt x="914400" y="893135"/>
                </a:cubicBezTo>
                <a:cubicBezTo>
                  <a:pt x="930766" y="902955"/>
                  <a:pt x="949841" y="907312"/>
                  <a:pt x="967562" y="914400"/>
                </a:cubicBezTo>
                <a:cubicBezTo>
                  <a:pt x="1041796" y="988634"/>
                  <a:pt x="959547" y="915895"/>
                  <a:pt x="1031358" y="956930"/>
                </a:cubicBezTo>
                <a:cubicBezTo>
                  <a:pt x="1112438" y="1003261"/>
                  <a:pt x="1043631" y="969204"/>
                  <a:pt x="1095153" y="1020726"/>
                </a:cubicBezTo>
                <a:cubicBezTo>
                  <a:pt x="1158556" y="1084129"/>
                  <a:pt x="1115258" y="1025602"/>
                  <a:pt x="1169581" y="1073889"/>
                </a:cubicBezTo>
                <a:cubicBezTo>
                  <a:pt x="1192058" y="1093869"/>
                  <a:pt x="1212111" y="1116419"/>
                  <a:pt x="1233376" y="1137684"/>
                </a:cubicBezTo>
                <a:cubicBezTo>
                  <a:pt x="1244009" y="1148317"/>
                  <a:pt x="1250686" y="1165935"/>
                  <a:pt x="1265274" y="1169582"/>
                </a:cubicBezTo>
                <a:lnTo>
                  <a:pt x="1307804" y="1180214"/>
                </a:lnTo>
                <a:cubicBezTo>
                  <a:pt x="1358410" y="1213951"/>
                  <a:pt x="1319816" y="1193387"/>
                  <a:pt x="1382232" y="1212112"/>
                </a:cubicBezTo>
                <a:cubicBezTo>
                  <a:pt x="1403702" y="1218553"/>
                  <a:pt x="1424604" y="1226785"/>
                  <a:pt x="1446028" y="1233377"/>
                </a:cubicBezTo>
                <a:cubicBezTo>
                  <a:pt x="1470689" y="1240965"/>
                  <a:pt x="1495646" y="1247554"/>
                  <a:pt x="1520455" y="1254642"/>
                </a:cubicBezTo>
                <a:cubicBezTo>
                  <a:pt x="1555897" y="1251098"/>
                  <a:pt x="1597975" y="1264959"/>
                  <a:pt x="1626781" y="1244009"/>
                </a:cubicBezTo>
                <a:cubicBezTo>
                  <a:pt x="1647049" y="1229269"/>
                  <a:pt x="1632931" y="1194239"/>
                  <a:pt x="1637414" y="1169582"/>
                </a:cubicBezTo>
                <a:cubicBezTo>
                  <a:pt x="1640028" y="1155204"/>
                  <a:pt x="1644502" y="1141228"/>
                  <a:pt x="1648046" y="1127051"/>
                </a:cubicBezTo>
                <a:cubicBezTo>
                  <a:pt x="1644502" y="1088065"/>
                  <a:pt x="1652471" y="1046228"/>
                  <a:pt x="1637414" y="1010093"/>
                </a:cubicBezTo>
                <a:cubicBezTo>
                  <a:pt x="1631793" y="996604"/>
                  <a:pt x="1607954" y="1005996"/>
                  <a:pt x="1594883" y="999461"/>
                </a:cubicBezTo>
                <a:cubicBezTo>
                  <a:pt x="1579033" y="991536"/>
                  <a:pt x="1565465" y="979483"/>
                  <a:pt x="1552353" y="967563"/>
                </a:cubicBezTo>
                <a:cubicBezTo>
                  <a:pt x="1526392" y="943962"/>
                  <a:pt x="1505993" y="914187"/>
                  <a:pt x="1477925" y="893135"/>
                </a:cubicBezTo>
                <a:cubicBezTo>
                  <a:pt x="1463748" y="882502"/>
                  <a:pt x="1448567" y="873092"/>
                  <a:pt x="1435395" y="861237"/>
                </a:cubicBezTo>
                <a:cubicBezTo>
                  <a:pt x="1413042" y="841119"/>
                  <a:pt x="1396623" y="814123"/>
                  <a:pt x="1371600" y="797442"/>
                </a:cubicBezTo>
                <a:cubicBezTo>
                  <a:pt x="1346330" y="780596"/>
                  <a:pt x="1284663" y="738025"/>
                  <a:pt x="1254642" y="723014"/>
                </a:cubicBezTo>
                <a:cubicBezTo>
                  <a:pt x="1212188" y="701787"/>
                  <a:pt x="1109866" y="652665"/>
                  <a:pt x="1084521" y="627321"/>
                </a:cubicBezTo>
                <a:cubicBezTo>
                  <a:pt x="1030548" y="573351"/>
                  <a:pt x="1107593" y="646662"/>
                  <a:pt x="988828" y="563526"/>
                </a:cubicBezTo>
                <a:cubicBezTo>
                  <a:pt x="976509" y="554903"/>
                  <a:pt x="968347" y="541414"/>
                  <a:pt x="956930" y="531628"/>
                </a:cubicBezTo>
                <a:cubicBezTo>
                  <a:pt x="943475" y="520095"/>
                  <a:pt x="927855" y="511263"/>
                  <a:pt x="914400" y="499730"/>
                </a:cubicBezTo>
                <a:cubicBezTo>
                  <a:pt x="826955" y="424777"/>
                  <a:pt x="958709" y="518639"/>
                  <a:pt x="818707" y="425302"/>
                </a:cubicBezTo>
                <a:cubicBezTo>
                  <a:pt x="797442" y="393404"/>
                  <a:pt x="782019" y="356717"/>
                  <a:pt x="754911" y="329609"/>
                </a:cubicBezTo>
                <a:cubicBezTo>
                  <a:pt x="730102" y="304800"/>
                  <a:pt x="709675" y="274645"/>
                  <a:pt x="680483" y="255182"/>
                </a:cubicBezTo>
                <a:cubicBezTo>
                  <a:pt x="669851" y="248093"/>
                  <a:pt x="658403" y="242097"/>
                  <a:pt x="648586" y="233916"/>
                </a:cubicBezTo>
                <a:cubicBezTo>
                  <a:pt x="637035" y="224290"/>
                  <a:pt x="628849" y="210863"/>
                  <a:pt x="616688" y="202019"/>
                </a:cubicBezTo>
                <a:cubicBezTo>
                  <a:pt x="589647" y="182353"/>
                  <a:pt x="558377" y="168917"/>
                  <a:pt x="531628" y="148856"/>
                </a:cubicBezTo>
                <a:cubicBezTo>
                  <a:pt x="512218" y="134299"/>
                  <a:pt x="441009" y="79664"/>
                  <a:pt x="425302" y="74428"/>
                </a:cubicBezTo>
                <a:lnTo>
                  <a:pt x="393404" y="63795"/>
                </a:lnTo>
                <a:cubicBezTo>
                  <a:pt x="382772" y="53163"/>
                  <a:pt x="373058" y="41524"/>
                  <a:pt x="361507" y="31898"/>
                </a:cubicBezTo>
                <a:cubicBezTo>
                  <a:pt x="342263" y="15862"/>
                  <a:pt x="329101" y="10379"/>
                  <a:pt x="308344"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EF482F4-BBA2-4D04-B59F-972B61501666}"/>
              </a:ext>
            </a:extLst>
          </p:cNvPr>
          <p:cNvSpPr/>
          <p:nvPr/>
        </p:nvSpPr>
        <p:spPr>
          <a:xfrm>
            <a:off x="6251944" y="2179674"/>
            <a:ext cx="1350335" cy="297712"/>
          </a:xfrm>
          <a:custGeom>
            <a:avLst/>
            <a:gdLst>
              <a:gd name="connsiteX0" fmla="*/ 1350335 w 1350335"/>
              <a:gd name="connsiteY0" fmla="*/ 233917 h 297712"/>
              <a:gd name="connsiteX1" fmla="*/ 1169582 w 1350335"/>
              <a:gd name="connsiteY1" fmla="*/ 116959 h 297712"/>
              <a:gd name="connsiteX2" fmla="*/ 1127051 w 1350335"/>
              <a:gd name="connsiteY2" fmla="*/ 95693 h 297712"/>
              <a:gd name="connsiteX3" fmla="*/ 1063256 w 1350335"/>
              <a:gd name="connsiteY3" fmla="*/ 85061 h 297712"/>
              <a:gd name="connsiteX4" fmla="*/ 1020726 w 1350335"/>
              <a:gd name="connsiteY4" fmla="*/ 63796 h 297712"/>
              <a:gd name="connsiteX5" fmla="*/ 978196 w 1350335"/>
              <a:gd name="connsiteY5" fmla="*/ 53163 h 297712"/>
              <a:gd name="connsiteX6" fmla="*/ 839972 w 1350335"/>
              <a:gd name="connsiteY6" fmla="*/ 31898 h 297712"/>
              <a:gd name="connsiteX7" fmla="*/ 723014 w 1350335"/>
              <a:gd name="connsiteY7" fmla="*/ 10633 h 297712"/>
              <a:gd name="connsiteX8" fmla="*/ 680484 w 1350335"/>
              <a:gd name="connsiteY8" fmla="*/ 0 h 297712"/>
              <a:gd name="connsiteX9" fmla="*/ 276447 w 1350335"/>
              <a:gd name="connsiteY9" fmla="*/ 21266 h 297712"/>
              <a:gd name="connsiteX10" fmla="*/ 244549 w 1350335"/>
              <a:gd name="connsiteY10" fmla="*/ 63796 h 297712"/>
              <a:gd name="connsiteX11" fmla="*/ 202019 w 1350335"/>
              <a:gd name="connsiteY11" fmla="*/ 85061 h 297712"/>
              <a:gd name="connsiteX12" fmla="*/ 116958 w 1350335"/>
              <a:gd name="connsiteY12" fmla="*/ 148856 h 297712"/>
              <a:gd name="connsiteX13" fmla="*/ 85061 w 1350335"/>
              <a:gd name="connsiteY13" fmla="*/ 170121 h 297712"/>
              <a:gd name="connsiteX14" fmla="*/ 21265 w 1350335"/>
              <a:gd name="connsiteY14" fmla="*/ 255182 h 297712"/>
              <a:gd name="connsiteX15" fmla="*/ 0 w 1350335"/>
              <a:gd name="connsiteY15" fmla="*/ 297712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0335" h="297712">
                <a:moveTo>
                  <a:pt x="1350335" y="233917"/>
                </a:moveTo>
                <a:cubicBezTo>
                  <a:pt x="1277566" y="175701"/>
                  <a:pt x="1275895" y="170117"/>
                  <a:pt x="1169582" y="116959"/>
                </a:cubicBezTo>
                <a:cubicBezTo>
                  <a:pt x="1155405" y="109870"/>
                  <a:pt x="1142233" y="100248"/>
                  <a:pt x="1127051" y="95693"/>
                </a:cubicBezTo>
                <a:cubicBezTo>
                  <a:pt x="1106402" y="89498"/>
                  <a:pt x="1084521" y="88605"/>
                  <a:pt x="1063256" y="85061"/>
                </a:cubicBezTo>
                <a:cubicBezTo>
                  <a:pt x="1049079" y="77973"/>
                  <a:pt x="1035567" y="69361"/>
                  <a:pt x="1020726" y="63796"/>
                </a:cubicBezTo>
                <a:cubicBezTo>
                  <a:pt x="1007043" y="58665"/>
                  <a:pt x="992587" y="55703"/>
                  <a:pt x="978196" y="53163"/>
                </a:cubicBezTo>
                <a:cubicBezTo>
                  <a:pt x="932289" y="45062"/>
                  <a:pt x="886047" y="38986"/>
                  <a:pt x="839972" y="31898"/>
                </a:cubicBezTo>
                <a:cubicBezTo>
                  <a:pt x="771534" y="9086"/>
                  <a:pt x="843245" y="30672"/>
                  <a:pt x="723014" y="10633"/>
                </a:cubicBezTo>
                <a:cubicBezTo>
                  <a:pt x="708600" y="8231"/>
                  <a:pt x="694661" y="3544"/>
                  <a:pt x="680484" y="0"/>
                </a:cubicBezTo>
                <a:cubicBezTo>
                  <a:pt x="545805" y="7089"/>
                  <a:pt x="409891" y="1737"/>
                  <a:pt x="276447" y="21266"/>
                </a:cubicBezTo>
                <a:cubicBezTo>
                  <a:pt x="258913" y="23832"/>
                  <a:pt x="258004" y="52263"/>
                  <a:pt x="244549" y="63796"/>
                </a:cubicBezTo>
                <a:cubicBezTo>
                  <a:pt x="232515" y="74111"/>
                  <a:pt x="215207" y="76269"/>
                  <a:pt x="202019" y="85061"/>
                </a:cubicBezTo>
                <a:cubicBezTo>
                  <a:pt x="172529" y="104721"/>
                  <a:pt x="146447" y="129196"/>
                  <a:pt x="116958" y="148856"/>
                </a:cubicBezTo>
                <a:cubicBezTo>
                  <a:pt x="106326" y="155944"/>
                  <a:pt x="94097" y="161085"/>
                  <a:pt x="85061" y="170121"/>
                </a:cubicBezTo>
                <a:cubicBezTo>
                  <a:pt x="71423" y="183759"/>
                  <a:pt x="34354" y="232276"/>
                  <a:pt x="21265" y="255182"/>
                </a:cubicBezTo>
                <a:cubicBezTo>
                  <a:pt x="13401" y="268944"/>
                  <a:pt x="0" y="297712"/>
                  <a:pt x="0" y="2977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0E163B-A8D6-4D83-A995-A0A6E8A5C377}"/>
              </a:ext>
            </a:extLst>
          </p:cNvPr>
          <p:cNvPicPr>
            <a:picLocks noChangeAspect="1"/>
          </p:cNvPicPr>
          <p:nvPr/>
        </p:nvPicPr>
        <p:blipFill>
          <a:blip r:embed="rId4"/>
          <a:stretch>
            <a:fillRect/>
          </a:stretch>
        </p:blipFill>
        <p:spPr>
          <a:xfrm>
            <a:off x="0" y="4312481"/>
            <a:ext cx="9144000" cy="1914483"/>
          </a:xfrm>
          <a:prstGeom prst="rect">
            <a:avLst/>
          </a:prstGeom>
        </p:spPr>
      </p:pic>
      <p:sp>
        <p:nvSpPr>
          <p:cNvPr id="25" name="TextBox 24">
            <a:extLst>
              <a:ext uri="{FF2B5EF4-FFF2-40B4-BE49-F238E27FC236}">
                <a16:creationId xmlns:a16="http://schemas.microsoft.com/office/drawing/2014/main" id="{A3C45E27-2C2F-419C-9538-CDF1017BAD26}"/>
              </a:ext>
            </a:extLst>
          </p:cNvPr>
          <p:cNvSpPr txBox="1"/>
          <p:nvPr/>
        </p:nvSpPr>
        <p:spPr>
          <a:xfrm>
            <a:off x="-531480" y="631511"/>
            <a:ext cx="3754268" cy="954107"/>
          </a:xfrm>
          <a:prstGeom prst="rect">
            <a:avLst/>
          </a:prstGeom>
          <a:noFill/>
        </p:spPr>
        <p:txBody>
          <a:bodyPr wrap="square">
            <a:spAutoFit/>
          </a:bodyPr>
          <a:lstStyle/>
          <a:p>
            <a:pPr marL="457200" marR="0" lvl="1" fontAlgn="base">
              <a:spcBef>
                <a:spcPts val="0"/>
              </a:spcBef>
              <a:spcAft>
                <a:spcPts val="0"/>
              </a:spcAft>
              <a:tabLst>
                <a:tab pos="228600" algn="l"/>
                <a:tab pos="457200" algn="l"/>
                <a:tab pos="685800" algn="l"/>
              </a:tabLst>
            </a:pPr>
            <a:r>
              <a:rPr lang="en-US" sz="800" b="1" u="sng" strike="noStrike" dirty="0">
                <a:solidFill>
                  <a:srgbClr val="000000"/>
                </a:solidFill>
                <a:effectLst/>
                <a:latin typeface="Arial" panose="020B0604020202020204" pitchFamily="34" charset="0"/>
                <a:ea typeface="Arial" panose="020B0604020202020204" pitchFamily="34" charset="0"/>
              </a:rPr>
              <a:t>Concept of Operations</a:t>
            </a:r>
            <a:r>
              <a:rPr lang="en-US" sz="800" b="1" u="none" strike="noStrike" dirty="0">
                <a:solidFill>
                  <a:srgbClr val="000000"/>
                </a:solidFill>
                <a:effectLst/>
                <a:latin typeface="Arial" panose="020B0604020202020204" pitchFamily="34" charset="0"/>
                <a:ea typeface="Arial" panose="020B0604020202020204" pitchFamily="34" charset="0"/>
              </a:rPr>
              <a:t>. </a:t>
            </a:r>
            <a:r>
              <a:rPr lang="en-US" sz="800" u="none" strike="noStrike" dirty="0">
                <a:solidFill>
                  <a:srgbClr val="000000"/>
                </a:solidFill>
                <a:effectLst/>
                <a:latin typeface="Arial" panose="020B0604020202020204" pitchFamily="34" charset="0"/>
                <a:ea typeface="Arial" panose="020B0604020202020204" pitchFamily="34" charset="0"/>
              </a:rPr>
              <a:t>This operation is conducted in five phases. Phase I- Planning and Preparation, Phase II- X Mile foot march, Phase III-Tactical Lanes, Phase IV- 5K Buddy Run, Phase V- Award Ceremony, Recovery, and Release. Decisive to this operation is execution of tasks during Phase III, Tactical Lanes. Tactical lanes are decisive because these operations are the most resource intensive and require the most staff to execute. </a:t>
            </a:r>
            <a:endParaRPr lang="en-US" sz="800" u="none" strike="noStrike" dirty="0">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06CBAE9A-1AD1-4F99-AC84-918C6F91FDE3}"/>
              </a:ext>
            </a:extLst>
          </p:cNvPr>
          <p:cNvSpPr txBox="1"/>
          <p:nvPr/>
        </p:nvSpPr>
        <p:spPr>
          <a:xfrm>
            <a:off x="-868281" y="1595736"/>
            <a:ext cx="4042145" cy="2585323"/>
          </a:xfrm>
          <a:prstGeom prst="rect">
            <a:avLst/>
          </a:prstGeom>
          <a:noFill/>
        </p:spPr>
        <p:txBody>
          <a:bodyPr wrap="square">
            <a:spAutoFit/>
          </a:bodyPr>
          <a:lstStyle/>
          <a:p>
            <a:pPr marL="914400" marR="0" lvl="2" fontAlgn="base">
              <a:spcBef>
                <a:spcPts val="0"/>
              </a:spcBef>
              <a:spcAft>
                <a:spcPts val="0"/>
              </a:spcAft>
              <a:tabLst>
                <a:tab pos="228600" algn="l"/>
                <a:tab pos="514350" algn="l"/>
                <a:tab pos="685800" algn="l"/>
              </a:tabLst>
            </a:pPr>
            <a:r>
              <a:rPr lang="en-US" sz="800" b="1" u="none" strike="noStrike" dirty="0">
                <a:solidFill>
                  <a:srgbClr val="000000"/>
                </a:solidFill>
                <a:effectLst/>
                <a:latin typeface="Arial" panose="020B0604020202020204" pitchFamily="34" charset="0"/>
                <a:ea typeface="Arial" panose="020B0604020202020204" pitchFamily="34" charset="0"/>
              </a:rPr>
              <a:t>Phase I</a:t>
            </a:r>
            <a:r>
              <a:rPr lang="en-US" sz="800" u="none" strike="noStrike" dirty="0">
                <a:solidFill>
                  <a:srgbClr val="000000"/>
                </a:solidFill>
                <a:effectLst/>
                <a:latin typeface="Arial" panose="020B0604020202020204" pitchFamily="34" charset="0"/>
                <a:ea typeface="Arial" panose="020B0604020202020204" pitchFamily="34" charset="0"/>
              </a:rPr>
              <a:t>-</a:t>
            </a:r>
            <a:r>
              <a:rPr lang="en-US" sz="800" b="1" u="none" strike="noStrike" dirty="0">
                <a:solidFill>
                  <a:srgbClr val="000000"/>
                </a:solidFill>
                <a:effectLst/>
                <a:latin typeface="Arial" panose="020B0604020202020204" pitchFamily="34" charset="0"/>
                <a:ea typeface="Arial" panose="020B0604020202020204" pitchFamily="34" charset="0"/>
              </a:rPr>
              <a:t>Planning and Preparation</a:t>
            </a:r>
            <a:r>
              <a:rPr lang="en-US" sz="800" u="none" strike="noStrike" dirty="0">
                <a:solidFill>
                  <a:srgbClr val="000000"/>
                </a:solidFill>
                <a:effectLst/>
                <a:latin typeface="Arial" panose="020B0604020202020204" pitchFamily="34" charset="0"/>
                <a:ea typeface="Arial" panose="020B0604020202020204" pitchFamily="34" charset="0"/>
              </a:rPr>
              <a:t>. Critical resourcing will occur in Phase I prior to </a:t>
            </a:r>
            <a:r>
              <a:rPr lang="en-US" sz="800" b="1" u="none" strike="noStrike" dirty="0">
                <a:solidFill>
                  <a:srgbClr val="000000"/>
                </a:solidFill>
                <a:effectLst/>
                <a:latin typeface="Arial" panose="020B0604020202020204" pitchFamily="34" charset="0"/>
                <a:ea typeface="Arial" panose="020B0604020202020204" pitchFamily="34" charset="0"/>
              </a:rPr>
              <a:t>03MAR23. </a:t>
            </a:r>
            <a:r>
              <a:rPr lang="en-US" sz="800" u="none" strike="noStrike" dirty="0">
                <a:solidFill>
                  <a:srgbClr val="000000"/>
                </a:solidFill>
                <a:effectLst/>
                <a:latin typeface="Arial" panose="020B0604020202020204" pitchFamily="34" charset="0"/>
                <a:ea typeface="Arial" panose="020B0604020202020204" pitchFamily="34" charset="0"/>
              </a:rPr>
              <a:t>On 03MAR23, KU hosts the final resource meeting via MS Teams. </a:t>
            </a:r>
          </a:p>
          <a:p>
            <a:pPr marL="914400" marR="0" lvl="2" fontAlgn="base">
              <a:spcBef>
                <a:spcPts val="0"/>
              </a:spcBef>
              <a:spcAft>
                <a:spcPts val="0"/>
              </a:spcAft>
              <a:tabLst>
                <a:tab pos="228600" algn="l"/>
                <a:tab pos="514350" algn="l"/>
                <a:tab pos="685800" algn="l"/>
              </a:tabLst>
            </a:pPr>
            <a:endParaRPr lang="en-US" sz="800" dirty="0">
              <a:latin typeface="Arial" panose="020B0604020202020204" pitchFamily="34" charset="0"/>
              <a:ea typeface="Times New Roman" panose="02020603050405020304" pitchFamily="18" charset="0"/>
            </a:endParaRPr>
          </a:p>
          <a:p>
            <a:pPr marL="914400" lvl="2" fontAlgn="base">
              <a:tabLst>
                <a:tab pos="228600" algn="l"/>
                <a:tab pos="514350" algn="l"/>
                <a:tab pos="685800" algn="l"/>
              </a:tabLst>
            </a:pPr>
            <a:r>
              <a:rPr lang="en-US" sz="800" b="1" u="none" strike="noStrike" dirty="0">
                <a:solidFill>
                  <a:srgbClr val="000000"/>
                </a:solidFill>
                <a:effectLst/>
                <a:latin typeface="Arial" panose="020B0604020202020204" pitchFamily="34" charset="0"/>
                <a:ea typeface="Arial" panose="020B0604020202020204" pitchFamily="34" charset="0"/>
              </a:rPr>
              <a:t>Phase II</a:t>
            </a:r>
            <a:r>
              <a:rPr lang="en-US" sz="800" u="none" strike="noStrike" dirty="0">
                <a:solidFill>
                  <a:srgbClr val="000000"/>
                </a:solidFill>
                <a:effectLst/>
                <a:latin typeface="Arial" panose="020B0604020202020204" pitchFamily="34" charset="0"/>
                <a:ea typeface="Arial" panose="020B0604020202020204" pitchFamily="34" charset="0"/>
              </a:rPr>
              <a:t>- </a:t>
            </a:r>
            <a:r>
              <a:rPr lang="en-US" sz="800" b="1" u="none" strike="noStrike" dirty="0">
                <a:solidFill>
                  <a:srgbClr val="000000"/>
                </a:solidFill>
                <a:effectLst/>
                <a:latin typeface="Arial" panose="020B0604020202020204" pitchFamily="34" charset="0"/>
                <a:ea typeface="Arial" panose="020B0604020202020204" pitchFamily="34" charset="0"/>
              </a:rPr>
              <a:t>X Mile Foot March </a:t>
            </a:r>
            <a:r>
              <a:rPr lang="en-US" sz="800" u="none" strike="noStrike" dirty="0">
                <a:solidFill>
                  <a:srgbClr val="000000"/>
                </a:solidFill>
                <a:effectLst/>
                <a:latin typeface="Arial" panose="020B0604020202020204" pitchFamily="34" charset="0"/>
                <a:ea typeface="Arial" panose="020B0604020202020204" pitchFamily="34" charset="0"/>
              </a:rPr>
              <a:t>which begins with the establishment of the foot march course on </a:t>
            </a:r>
            <a:r>
              <a:rPr lang="en-US" sz="800" b="1" u="none" strike="noStrike" dirty="0">
                <a:solidFill>
                  <a:srgbClr val="000000"/>
                </a:solidFill>
                <a:effectLst/>
                <a:latin typeface="Arial" panose="020B0604020202020204" pitchFamily="34" charset="0"/>
                <a:ea typeface="Arial" panose="020B0604020202020204" pitchFamily="34" charset="0"/>
              </a:rPr>
              <a:t>080500APR23</a:t>
            </a:r>
            <a:r>
              <a:rPr lang="en-US" sz="800" u="none" strike="noStrike" dirty="0">
                <a:solidFill>
                  <a:srgbClr val="000000"/>
                </a:solidFill>
                <a:effectLst/>
                <a:latin typeface="Arial" panose="020B0604020202020204" pitchFamily="34" charset="0"/>
                <a:ea typeface="Arial" panose="020B0604020202020204" pitchFamily="34" charset="0"/>
              </a:rPr>
              <a:t>. During this phase, Cadets travel between 9-12 miles. </a:t>
            </a:r>
          </a:p>
          <a:p>
            <a:pPr marL="914400" lvl="2" fontAlgn="base">
              <a:tabLst>
                <a:tab pos="228600" algn="l"/>
                <a:tab pos="514350" algn="l"/>
                <a:tab pos="685800" algn="l"/>
              </a:tabLst>
            </a:pPr>
            <a:endParaRPr lang="en-US" sz="800" dirty="0">
              <a:latin typeface="Arial" panose="020B0604020202020204" pitchFamily="34" charset="0"/>
              <a:ea typeface="Times New Roman" panose="02020603050405020304" pitchFamily="18" charset="0"/>
            </a:endParaRPr>
          </a:p>
          <a:p>
            <a:pPr marL="914400" lvl="2" fontAlgn="base">
              <a:tabLst>
                <a:tab pos="228600" algn="l"/>
                <a:tab pos="514350" algn="l"/>
                <a:tab pos="685800" algn="l"/>
              </a:tabLst>
            </a:pPr>
            <a:r>
              <a:rPr lang="en-US" sz="800" b="1" u="none" strike="noStrike" dirty="0">
                <a:solidFill>
                  <a:srgbClr val="000000"/>
                </a:solidFill>
                <a:effectLst/>
                <a:latin typeface="Arial" panose="020B0604020202020204" pitchFamily="34" charset="0"/>
                <a:ea typeface="Arial" panose="020B0604020202020204" pitchFamily="34" charset="0"/>
              </a:rPr>
              <a:t>Phase III- Tactical Lanes</a:t>
            </a:r>
            <a:r>
              <a:rPr lang="en-US" sz="800" u="none" strike="noStrike" dirty="0">
                <a:solidFill>
                  <a:srgbClr val="000000"/>
                </a:solidFill>
                <a:effectLst/>
                <a:latin typeface="Arial" panose="020B0604020202020204" pitchFamily="34" charset="0"/>
                <a:ea typeface="Arial" panose="020B0604020202020204" pitchFamily="34" charset="0"/>
              </a:rPr>
              <a:t> Includes execution of three tactical lanes. These lanes include 15 basic Soldier tasks and battle drills.</a:t>
            </a:r>
          </a:p>
          <a:p>
            <a:pPr marL="914400" lvl="2" fontAlgn="base">
              <a:tabLst>
                <a:tab pos="228600" algn="l"/>
                <a:tab pos="514350" algn="l"/>
                <a:tab pos="685800" algn="l"/>
              </a:tabLst>
            </a:pPr>
            <a:endParaRPr lang="en-US" sz="800" dirty="0">
              <a:latin typeface="Arial" panose="020B0604020202020204" pitchFamily="34" charset="0"/>
              <a:ea typeface="Arial" panose="020B0604020202020204" pitchFamily="34" charset="0"/>
            </a:endParaRPr>
          </a:p>
          <a:p>
            <a:pPr marL="914400" lvl="2" fontAlgn="base">
              <a:tabLst>
                <a:tab pos="228600" algn="l"/>
                <a:tab pos="514350" algn="l"/>
                <a:tab pos="685800" algn="l"/>
              </a:tabLst>
            </a:pPr>
            <a:r>
              <a:rPr lang="en-US" sz="800" b="1" u="none" strike="noStrike" dirty="0">
                <a:solidFill>
                  <a:srgbClr val="000000"/>
                </a:solidFill>
                <a:effectLst/>
                <a:latin typeface="Arial" panose="020B0604020202020204" pitchFamily="34" charset="0"/>
                <a:ea typeface="Arial" panose="020B0604020202020204" pitchFamily="34" charset="0"/>
              </a:rPr>
              <a:t>Phase IV-5 K Buddy Run</a:t>
            </a:r>
            <a:r>
              <a:rPr lang="en-US" sz="800" u="none" strike="noStrike" dirty="0">
                <a:solidFill>
                  <a:srgbClr val="000000"/>
                </a:solidFill>
                <a:effectLst/>
                <a:latin typeface="Arial" panose="020B0604020202020204" pitchFamily="34" charset="0"/>
                <a:ea typeface="Arial" panose="020B0604020202020204" pitchFamily="34" charset="0"/>
              </a:rPr>
              <a:t>. This phase occurs when time elapses on the Tactical Lanes. Cadets complete the 5K buddy run while remaining within 5 Meters of their partner.</a:t>
            </a:r>
          </a:p>
          <a:p>
            <a:pPr marL="914400" lvl="2" fontAlgn="base">
              <a:tabLst>
                <a:tab pos="228600" algn="l"/>
                <a:tab pos="514350" algn="l"/>
                <a:tab pos="685800" algn="l"/>
              </a:tabLst>
            </a:pPr>
            <a:endParaRPr lang="en-US" sz="800" dirty="0">
              <a:latin typeface="Arial" panose="020B0604020202020204" pitchFamily="34" charset="0"/>
              <a:ea typeface="Times New Roman" panose="02020603050405020304" pitchFamily="18" charset="0"/>
            </a:endParaRPr>
          </a:p>
          <a:p>
            <a:pPr marL="914400" lvl="2" fontAlgn="base">
              <a:tabLst>
                <a:tab pos="228600" algn="l"/>
                <a:tab pos="514350" algn="l"/>
                <a:tab pos="685800" algn="l"/>
              </a:tabLst>
            </a:pPr>
            <a:r>
              <a:rPr lang="en-US" sz="800" b="1" u="none" strike="noStrike" dirty="0">
                <a:solidFill>
                  <a:srgbClr val="000000"/>
                </a:solidFill>
                <a:effectLst/>
                <a:latin typeface="Arial" panose="020B0604020202020204" pitchFamily="34" charset="0"/>
                <a:ea typeface="Arial" panose="020B0604020202020204" pitchFamily="34" charset="0"/>
              </a:rPr>
              <a:t>Phase V- Award Ceremony, Recovery, Release.</a:t>
            </a:r>
            <a:r>
              <a:rPr lang="en-US" sz="800" u="none" strike="noStrike" dirty="0">
                <a:solidFill>
                  <a:srgbClr val="000000"/>
                </a:solidFill>
                <a:effectLst/>
                <a:latin typeface="Arial" panose="020B0604020202020204" pitchFamily="34" charset="0"/>
                <a:ea typeface="Arial" panose="020B0604020202020204" pitchFamily="34" charset="0"/>
              </a:rPr>
              <a:t> This operation occurs upon completion of the final team crossing the finish line to the 5K. This phase occurs at </a:t>
            </a:r>
            <a:r>
              <a:rPr lang="en-US" sz="800" b="1" u="none" strike="noStrike" dirty="0">
                <a:solidFill>
                  <a:srgbClr val="000000"/>
                </a:solidFill>
                <a:effectLst/>
                <a:latin typeface="Arial" panose="020B0604020202020204" pitchFamily="34" charset="0"/>
                <a:ea typeface="Arial" panose="020B0604020202020204" pitchFamily="34" charset="0"/>
              </a:rPr>
              <a:t>081800APR23</a:t>
            </a:r>
            <a:r>
              <a:rPr lang="en-US" sz="800" u="none" strike="noStrike" dirty="0">
                <a:solidFill>
                  <a:srgbClr val="000000"/>
                </a:solidFill>
                <a:effectLst/>
                <a:latin typeface="Arial" panose="020B0604020202020204" pitchFamily="34" charset="0"/>
                <a:ea typeface="Arial" panose="020B0604020202020204" pitchFamily="34" charset="0"/>
              </a:rPr>
              <a:t>.</a:t>
            </a:r>
            <a:endParaRPr lang="en-US" sz="800" u="none" strike="noStrike"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 pos="457200" algn="l"/>
                <a:tab pos="685800" algn="l"/>
              </a:tabLst>
            </a:pPr>
            <a:r>
              <a:rPr lang="en-US" sz="1000" dirty="0">
                <a:solidFill>
                  <a:srgbClr val="000000"/>
                </a:solidFill>
                <a:effectLst/>
                <a:latin typeface="Arial" panose="020B0604020202020204" pitchFamily="34" charset="0"/>
                <a:ea typeface="Arial" panose="020B0604020202020204" pitchFamily="34" charset="0"/>
              </a:rPr>
              <a:t> </a:t>
            </a:r>
            <a:endParaRPr lang="en-US" sz="1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DD54009-6A5D-4DD9-979C-8430FA3AF677}"/>
              </a:ext>
            </a:extLst>
          </p:cNvPr>
          <p:cNvSpPr/>
          <p:nvPr/>
        </p:nvSpPr>
        <p:spPr>
          <a:xfrm>
            <a:off x="-2" y="4952704"/>
            <a:ext cx="9144001" cy="19052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C4C039AD-D019-4CE5-8A58-83AB14D94F34}"/>
              </a:ext>
            </a:extLst>
          </p:cNvPr>
          <p:cNvCxnSpPr>
            <a:cxnSpLocks/>
            <a:stCxn id="49" idx="0"/>
            <a:endCxn id="49" idx="2"/>
          </p:cNvCxnSpPr>
          <p:nvPr/>
        </p:nvCxnSpPr>
        <p:spPr>
          <a:xfrm>
            <a:off x="4571999" y="4952704"/>
            <a:ext cx="0" cy="1905296"/>
          </a:xfrm>
          <a:prstGeom prst="line">
            <a:avLst/>
          </a:prstGeom>
        </p:spPr>
        <p:style>
          <a:lnRef idx="2">
            <a:schemeClr val="dk1"/>
          </a:lnRef>
          <a:fillRef idx="0">
            <a:schemeClr val="dk1"/>
          </a:fillRef>
          <a:effectRef idx="1">
            <a:schemeClr val="dk1"/>
          </a:effectRef>
          <a:fontRef idx="minor">
            <a:schemeClr val="tx1"/>
          </a:fontRef>
        </p:style>
      </p:cxnSp>
      <p:sp>
        <p:nvSpPr>
          <p:cNvPr id="52" name="TextBox 51">
            <a:extLst>
              <a:ext uri="{FF2B5EF4-FFF2-40B4-BE49-F238E27FC236}">
                <a16:creationId xmlns:a16="http://schemas.microsoft.com/office/drawing/2014/main" id="{65B7194F-CA9B-4EF7-A0B9-9A7478FB638B}"/>
              </a:ext>
            </a:extLst>
          </p:cNvPr>
          <p:cNvSpPr txBox="1"/>
          <p:nvPr/>
        </p:nvSpPr>
        <p:spPr>
          <a:xfrm>
            <a:off x="-3456" y="4988683"/>
            <a:ext cx="4575454" cy="1800493"/>
          </a:xfrm>
          <a:prstGeom prst="rect">
            <a:avLst/>
          </a:prstGeom>
          <a:noFill/>
        </p:spPr>
        <p:txBody>
          <a:bodyPr wrap="square" rtlCol="0">
            <a:spAutoFit/>
          </a:bodyPr>
          <a:lstStyle/>
          <a:p>
            <a:r>
              <a:rPr lang="en-US" sz="900" b="1" dirty="0"/>
              <a:t>Phase 2 X-Mile Foot March:  </a:t>
            </a:r>
            <a:r>
              <a:rPr lang="en-US" sz="900" dirty="0"/>
              <a:t>This phase begins at 080430APR23 with the establishment of the TF CP at Sesquicentennial Point. NLT 080500APR23 all checkpoints report establishment. Female and coed teams start X-mile NLT 080600APR23. Male teams start X-mile NLT 080930APR23. Teams must get their rucksack weighed prior to the start of the x-mile event. Weights are taken at the TF CP one and a half to a half hour prior to the event. The route begins at Sesquicentennial Point and traverse across Clinton Lake State Park. There are four waterpoints along the course. Road guards are placed at E 900th Road. Participants exercise caution while traveling along roads as some traffic may exist. There are three medics assisting during the road march. One at the CP, one at the turn around, and one in a trail vehicle. This phase ends when the final team completes the road march and returned to the CP. This phase overlaps with the next phase</a:t>
            </a:r>
            <a:r>
              <a:rPr lang="en-US" sz="1200" dirty="0"/>
              <a:t>. </a:t>
            </a:r>
            <a:endParaRPr lang="en-US" sz="900" dirty="0"/>
          </a:p>
        </p:txBody>
      </p:sp>
      <p:pic>
        <p:nvPicPr>
          <p:cNvPr id="12" name="Picture 11">
            <a:extLst>
              <a:ext uri="{FF2B5EF4-FFF2-40B4-BE49-F238E27FC236}">
                <a16:creationId xmlns:a16="http://schemas.microsoft.com/office/drawing/2014/main" id="{2C032A5B-BEAC-4C2A-8DE0-52F7D1D720F0}"/>
              </a:ext>
            </a:extLst>
          </p:cNvPr>
          <p:cNvPicPr>
            <a:picLocks noChangeAspect="1"/>
          </p:cNvPicPr>
          <p:nvPr/>
        </p:nvPicPr>
        <p:blipFill>
          <a:blip r:embed="rId3"/>
          <a:stretch>
            <a:fillRect/>
          </a:stretch>
        </p:blipFill>
        <p:spPr>
          <a:xfrm>
            <a:off x="179918" y="552066"/>
            <a:ext cx="8815916" cy="4330963"/>
          </a:xfrm>
          <a:prstGeom prst="rect">
            <a:avLst/>
          </a:prstGeom>
        </p:spPr>
      </p:pic>
      <p:sp>
        <p:nvSpPr>
          <p:cNvPr id="14" name="Freeform: Shape 13">
            <a:extLst>
              <a:ext uri="{FF2B5EF4-FFF2-40B4-BE49-F238E27FC236}">
                <a16:creationId xmlns:a16="http://schemas.microsoft.com/office/drawing/2014/main" id="{1A5630D7-8B57-47D3-AA18-D2ADE502875E}"/>
              </a:ext>
            </a:extLst>
          </p:cNvPr>
          <p:cNvSpPr/>
          <p:nvPr/>
        </p:nvSpPr>
        <p:spPr>
          <a:xfrm>
            <a:off x="4561417" y="2169583"/>
            <a:ext cx="4286250" cy="2032000"/>
          </a:xfrm>
          <a:custGeom>
            <a:avLst/>
            <a:gdLst>
              <a:gd name="connsiteX0" fmla="*/ 0 w 4286250"/>
              <a:gd name="connsiteY0" fmla="*/ 359834 h 2032000"/>
              <a:gd name="connsiteX1" fmla="*/ 74083 w 4286250"/>
              <a:gd name="connsiteY1" fmla="*/ 349250 h 2032000"/>
              <a:gd name="connsiteX2" fmla="*/ 158750 w 4286250"/>
              <a:gd name="connsiteY2" fmla="*/ 328084 h 2032000"/>
              <a:gd name="connsiteX3" fmla="*/ 190500 w 4286250"/>
              <a:gd name="connsiteY3" fmla="*/ 306917 h 2032000"/>
              <a:gd name="connsiteX4" fmla="*/ 296333 w 4286250"/>
              <a:gd name="connsiteY4" fmla="*/ 264584 h 2032000"/>
              <a:gd name="connsiteX5" fmla="*/ 317500 w 4286250"/>
              <a:gd name="connsiteY5" fmla="*/ 232834 h 2032000"/>
              <a:gd name="connsiteX6" fmla="*/ 370416 w 4286250"/>
              <a:gd name="connsiteY6" fmla="*/ 211667 h 2032000"/>
              <a:gd name="connsiteX7" fmla="*/ 433916 w 4286250"/>
              <a:gd name="connsiteY7" fmla="*/ 179917 h 2032000"/>
              <a:gd name="connsiteX8" fmla="*/ 518583 w 4286250"/>
              <a:gd name="connsiteY8" fmla="*/ 158750 h 2032000"/>
              <a:gd name="connsiteX9" fmla="*/ 613833 w 4286250"/>
              <a:gd name="connsiteY9" fmla="*/ 116417 h 2032000"/>
              <a:gd name="connsiteX10" fmla="*/ 687916 w 4286250"/>
              <a:gd name="connsiteY10" fmla="*/ 95250 h 2032000"/>
              <a:gd name="connsiteX11" fmla="*/ 719666 w 4286250"/>
              <a:gd name="connsiteY11" fmla="*/ 84667 h 2032000"/>
              <a:gd name="connsiteX12" fmla="*/ 751416 w 4286250"/>
              <a:gd name="connsiteY12" fmla="*/ 63500 h 2032000"/>
              <a:gd name="connsiteX13" fmla="*/ 910166 w 4286250"/>
              <a:gd name="connsiteY13" fmla="*/ 31750 h 2032000"/>
              <a:gd name="connsiteX14" fmla="*/ 1132416 w 4286250"/>
              <a:gd name="connsiteY14" fmla="*/ 0 h 2032000"/>
              <a:gd name="connsiteX15" fmla="*/ 1502833 w 4286250"/>
              <a:gd name="connsiteY15" fmla="*/ 21167 h 2032000"/>
              <a:gd name="connsiteX16" fmla="*/ 1598083 w 4286250"/>
              <a:gd name="connsiteY16" fmla="*/ 84667 h 2032000"/>
              <a:gd name="connsiteX17" fmla="*/ 1640416 w 4286250"/>
              <a:gd name="connsiteY17" fmla="*/ 105834 h 2032000"/>
              <a:gd name="connsiteX18" fmla="*/ 1725083 w 4286250"/>
              <a:gd name="connsiteY18" fmla="*/ 179917 h 2032000"/>
              <a:gd name="connsiteX19" fmla="*/ 1820333 w 4286250"/>
              <a:gd name="connsiteY19" fmla="*/ 222250 h 2032000"/>
              <a:gd name="connsiteX20" fmla="*/ 1852083 w 4286250"/>
              <a:gd name="connsiteY20" fmla="*/ 254000 h 2032000"/>
              <a:gd name="connsiteX21" fmla="*/ 1915583 w 4286250"/>
              <a:gd name="connsiteY21" fmla="*/ 285750 h 2032000"/>
              <a:gd name="connsiteX22" fmla="*/ 1947333 w 4286250"/>
              <a:gd name="connsiteY22" fmla="*/ 306917 h 2032000"/>
              <a:gd name="connsiteX23" fmla="*/ 1979083 w 4286250"/>
              <a:gd name="connsiteY23" fmla="*/ 317500 h 2032000"/>
              <a:gd name="connsiteX24" fmla="*/ 2053166 w 4286250"/>
              <a:gd name="connsiteY24" fmla="*/ 349250 h 2032000"/>
              <a:gd name="connsiteX25" fmla="*/ 2095500 w 4286250"/>
              <a:gd name="connsiteY25" fmla="*/ 391584 h 2032000"/>
              <a:gd name="connsiteX26" fmla="*/ 2148416 w 4286250"/>
              <a:gd name="connsiteY26" fmla="*/ 412750 h 2032000"/>
              <a:gd name="connsiteX27" fmla="*/ 2275416 w 4286250"/>
              <a:gd name="connsiteY27" fmla="*/ 455084 h 2032000"/>
              <a:gd name="connsiteX28" fmla="*/ 2317750 w 4286250"/>
              <a:gd name="connsiteY28" fmla="*/ 476250 h 2032000"/>
              <a:gd name="connsiteX29" fmla="*/ 2444750 w 4286250"/>
              <a:gd name="connsiteY29" fmla="*/ 571500 h 2032000"/>
              <a:gd name="connsiteX30" fmla="*/ 2529416 w 4286250"/>
              <a:gd name="connsiteY30" fmla="*/ 645584 h 2032000"/>
              <a:gd name="connsiteX31" fmla="*/ 2667000 w 4286250"/>
              <a:gd name="connsiteY31" fmla="*/ 740834 h 2032000"/>
              <a:gd name="connsiteX32" fmla="*/ 2698750 w 4286250"/>
              <a:gd name="connsiteY32" fmla="*/ 751417 h 2032000"/>
              <a:gd name="connsiteX33" fmla="*/ 2783416 w 4286250"/>
              <a:gd name="connsiteY33" fmla="*/ 804334 h 2032000"/>
              <a:gd name="connsiteX34" fmla="*/ 2889250 w 4286250"/>
              <a:gd name="connsiteY34" fmla="*/ 857250 h 2032000"/>
              <a:gd name="connsiteX35" fmla="*/ 2921000 w 4286250"/>
              <a:gd name="connsiteY35" fmla="*/ 878417 h 2032000"/>
              <a:gd name="connsiteX36" fmla="*/ 2952750 w 4286250"/>
              <a:gd name="connsiteY36" fmla="*/ 910167 h 2032000"/>
              <a:gd name="connsiteX37" fmla="*/ 2984500 w 4286250"/>
              <a:gd name="connsiteY37" fmla="*/ 920750 h 2032000"/>
              <a:gd name="connsiteX38" fmla="*/ 3026833 w 4286250"/>
              <a:gd name="connsiteY38" fmla="*/ 952500 h 2032000"/>
              <a:gd name="connsiteX39" fmla="*/ 3069166 w 4286250"/>
              <a:gd name="connsiteY39" fmla="*/ 973667 h 2032000"/>
              <a:gd name="connsiteX40" fmla="*/ 3111500 w 4286250"/>
              <a:gd name="connsiteY40" fmla="*/ 1016000 h 2032000"/>
              <a:gd name="connsiteX41" fmla="*/ 3164416 w 4286250"/>
              <a:gd name="connsiteY41" fmla="*/ 1037167 h 2032000"/>
              <a:gd name="connsiteX42" fmla="*/ 3217333 w 4286250"/>
              <a:gd name="connsiteY42" fmla="*/ 1079500 h 2032000"/>
              <a:gd name="connsiteX43" fmla="*/ 3270250 w 4286250"/>
              <a:gd name="connsiteY43" fmla="*/ 1111250 h 2032000"/>
              <a:gd name="connsiteX44" fmla="*/ 3439583 w 4286250"/>
              <a:gd name="connsiteY44" fmla="*/ 1206500 h 2032000"/>
              <a:gd name="connsiteX45" fmla="*/ 3534833 w 4286250"/>
              <a:gd name="connsiteY45" fmla="*/ 1270000 h 2032000"/>
              <a:gd name="connsiteX46" fmla="*/ 3577166 w 4286250"/>
              <a:gd name="connsiteY46" fmla="*/ 1312334 h 2032000"/>
              <a:gd name="connsiteX47" fmla="*/ 3640666 w 4286250"/>
              <a:gd name="connsiteY47" fmla="*/ 1354667 h 2032000"/>
              <a:gd name="connsiteX48" fmla="*/ 3735916 w 4286250"/>
              <a:gd name="connsiteY48" fmla="*/ 1407584 h 2032000"/>
              <a:gd name="connsiteX49" fmla="*/ 3820583 w 4286250"/>
              <a:gd name="connsiteY49" fmla="*/ 1471084 h 2032000"/>
              <a:gd name="connsiteX50" fmla="*/ 3905250 w 4286250"/>
              <a:gd name="connsiteY50" fmla="*/ 1524000 h 2032000"/>
              <a:gd name="connsiteX51" fmla="*/ 4021666 w 4286250"/>
              <a:gd name="connsiteY51" fmla="*/ 1598084 h 2032000"/>
              <a:gd name="connsiteX52" fmla="*/ 4085166 w 4286250"/>
              <a:gd name="connsiteY52" fmla="*/ 1672167 h 2032000"/>
              <a:gd name="connsiteX53" fmla="*/ 4106333 w 4286250"/>
              <a:gd name="connsiteY53" fmla="*/ 1703917 h 2032000"/>
              <a:gd name="connsiteX54" fmla="*/ 4233333 w 4286250"/>
              <a:gd name="connsiteY54" fmla="*/ 1778000 h 2032000"/>
              <a:gd name="connsiteX55" fmla="*/ 4286250 w 4286250"/>
              <a:gd name="connsiteY55" fmla="*/ 1841500 h 2032000"/>
              <a:gd name="connsiteX56" fmla="*/ 4233333 w 4286250"/>
              <a:gd name="connsiteY56" fmla="*/ 1947334 h 2032000"/>
              <a:gd name="connsiteX57" fmla="*/ 4201583 w 4286250"/>
              <a:gd name="connsiteY57" fmla="*/ 1957917 h 2032000"/>
              <a:gd name="connsiteX58" fmla="*/ 4169833 w 4286250"/>
              <a:gd name="connsiteY58" fmla="*/ 1989667 h 2032000"/>
              <a:gd name="connsiteX59" fmla="*/ 4106333 w 4286250"/>
              <a:gd name="connsiteY59" fmla="*/ 2032000 h 2032000"/>
              <a:gd name="connsiteX60" fmla="*/ 3947583 w 4286250"/>
              <a:gd name="connsiteY60" fmla="*/ 2021417 h 2032000"/>
              <a:gd name="connsiteX61" fmla="*/ 3884083 w 4286250"/>
              <a:gd name="connsiteY61" fmla="*/ 2000250 h 2032000"/>
              <a:gd name="connsiteX62" fmla="*/ 3841750 w 4286250"/>
              <a:gd name="connsiteY62" fmla="*/ 1989667 h 2032000"/>
              <a:gd name="connsiteX63" fmla="*/ 3799416 w 4286250"/>
              <a:gd name="connsiteY63" fmla="*/ 1968500 h 2032000"/>
              <a:gd name="connsiteX64" fmla="*/ 3725333 w 4286250"/>
              <a:gd name="connsiteY64" fmla="*/ 1936750 h 2032000"/>
              <a:gd name="connsiteX65" fmla="*/ 3661833 w 4286250"/>
              <a:gd name="connsiteY65" fmla="*/ 1894417 h 2032000"/>
              <a:gd name="connsiteX66" fmla="*/ 3608916 w 4286250"/>
              <a:gd name="connsiteY66" fmla="*/ 1841500 h 2032000"/>
              <a:gd name="connsiteX67" fmla="*/ 3545416 w 4286250"/>
              <a:gd name="connsiteY67" fmla="*/ 1788584 h 2032000"/>
              <a:gd name="connsiteX68" fmla="*/ 3503083 w 4286250"/>
              <a:gd name="connsiteY68" fmla="*/ 1767417 h 2032000"/>
              <a:gd name="connsiteX69" fmla="*/ 3376083 w 4286250"/>
              <a:gd name="connsiteY69" fmla="*/ 1682750 h 2032000"/>
              <a:gd name="connsiteX70" fmla="*/ 3344333 w 4286250"/>
              <a:gd name="connsiteY70" fmla="*/ 1672167 h 2032000"/>
              <a:gd name="connsiteX71" fmla="*/ 3238500 w 4286250"/>
              <a:gd name="connsiteY71" fmla="*/ 1619250 h 2032000"/>
              <a:gd name="connsiteX72" fmla="*/ 3185583 w 4286250"/>
              <a:gd name="connsiteY72" fmla="*/ 1598084 h 2032000"/>
              <a:gd name="connsiteX73" fmla="*/ 3153833 w 4286250"/>
              <a:gd name="connsiteY73" fmla="*/ 1576917 h 2032000"/>
              <a:gd name="connsiteX74" fmla="*/ 3090333 w 4286250"/>
              <a:gd name="connsiteY74" fmla="*/ 1555750 h 2032000"/>
              <a:gd name="connsiteX75" fmla="*/ 3016250 w 4286250"/>
              <a:gd name="connsiteY75" fmla="*/ 1513417 h 2032000"/>
              <a:gd name="connsiteX76" fmla="*/ 2931583 w 4286250"/>
              <a:gd name="connsiteY76" fmla="*/ 1449917 h 2032000"/>
              <a:gd name="connsiteX77" fmla="*/ 2899833 w 4286250"/>
              <a:gd name="connsiteY77" fmla="*/ 1428750 h 2032000"/>
              <a:gd name="connsiteX78" fmla="*/ 2857500 w 4286250"/>
              <a:gd name="connsiteY78" fmla="*/ 1397000 h 2032000"/>
              <a:gd name="connsiteX79" fmla="*/ 2772833 w 4286250"/>
              <a:gd name="connsiteY79" fmla="*/ 1344084 h 2032000"/>
              <a:gd name="connsiteX80" fmla="*/ 2698750 w 4286250"/>
              <a:gd name="connsiteY80" fmla="*/ 1301750 h 2032000"/>
              <a:gd name="connsiteX81" fmla="*/ 2603500 w 4286250"/>
              <a:gd name="connsiteY81" fmla="*/ 1270000 h 2032000"/>
              <a:gd name="connsiteX82" fmla="*/ 2508250 w 4286250"/>
              <a:gd name="connsiteY82" fmla="*/ 1227667 h 2032000"/>
              <a:gd name="connsiteX83" fmla="*/ 2402416 w 4286250"/>
              <a:gd name="connsiteY83" fmla="*/ 1195917 h 2032000"/>
              <a:gd name="connsiteX84" fmla="*/ 2370666 w 4286250"/>
              <a:gd name="connsiteY84" fmla="*/ 1185334 h 2032000"/>
              <a:gd name="connsiteX85" fmla="*/ 2328333 w 4286250"/>
              <a:gd name="connsiteY85" fmla="*/ 1164167 h 2032000"/>
              <a:gd name="connsiteX86" fmla="*/ 2275416 w 4286250"/>
              <a:gd name="connsiteY86" fmla="*/ 1153584 h 2032000"/>
              <a:gd name="connsiteX87" fmla="*/ 2169583 w 4286250"/>
              <a:gd name="connsiteY87" fmla="*/ 1132417 h 2032000"/>
              <a:gd name="connsiteX88" fmla="*/ 2127250 w 4286250"/>
              <a:gd name="connsiteY88" fmla="*/ 1058334 h 2032000"/>
              <a:gd name="connsiteX89" fmla="*/ 2032000 w 4286250"/>
              <a:gd name="connsiteY89" fmla="*/ 1037167 h 2032000"/>
              <a:gd name="connsiteX90" fmla="*/ 1968500 w 4286250"/>
              <a:gd name="connsiteY90" fmla="*/ 1005417 h 2032000"/>
              <a:gd name="connsiteX91" fmla="*/ 1926166 w 4286250"/>
              <a:gd name="connsiteY91" fmla="*/ 984250 h 2032000"/>
              <a:gd name="connsiteX92" fmla="*/ 1883833 w 4286250"/>
              <a:gd name="connsiteY92" fmla="*/ 973667 h 2032000"/>
              <a:gd name="connsiteX93" fmla="*/ 1852083 w 4286250"/>
              <a:gd name="connsiteY93" fmla="*/ 963084 h 2032000"/>
              <a:gd name="connsiteX94" fmla="*/ 1619250 w 4286250"/>
              <a:gd name="connsiteY94" fmla="*/ 931334 h 2032000"/>
              <a:gd name="connsiteX95" fmla="*/ 1534583 w 4286250"/>
              <a:gd name="connsiteY95" fmla="*/ 92075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286250" h="2032000">
                <a:moveTo>
                  <a:pt x="0" y="359834"/>
                </a:moveTo>
                <a:cubicBezTo>
                  <a:pt x="24694" y="356306"/>
                  <a:pt x="49622" y="354142"/>
                  <a:pt x="74083" y="349250"/>
                </a:cubicBezTo>
                <a:cubicBezTo>
                  <a:pt x="102609" y="343545"/>
                  <a:pt x="158750" y="328084"/>
                  <a:pt x="158750" y="328084"/>
                </a:cubicBezTo>
                <a:cubicBezTo>
                  <a:pt x="169333" y="321028"/>
                  <a:pt x="178951" y="312247"/>
                  <a:pt x="190500" y="306917"/>
                </a:cubicBezTo>
                <a:cubicBezTo>
                  <a:pt x="224998" y="290995"/>
                  <a:pt x="296333" y="264584"/>
                  <a:pt x="296333" y="264584"/>
                </a:cubicBezTo>
                <a:cubicBezTo>
                  <a:pt x="303389" y="254001"/>
                  <a:pt x="307150" y="240227"/>
                  <a:pt x="317500" y="232834"/>
                </a:cubicBezTo>
                <a:cubicBezTo>
                  <a:pt x="332959" y="221792"/>
                  <a:pt x="353121" y="219528"/>
                  <a:pt x="370416" y="211667"/>
                </a:cubicBezTo>
                <a:cubicBezTo>
                  <a:pt x="391960" y="201874"/>
                  <a:pt x="411630" y="187876"/>
                  <a:pt x="433916" y="179917"/>
                </a:cubicBezTo>
                <a:cubicBezTo>
                  <a:pt x="461312" y="170133"/>
                  <a:pt x="492563" y="171760"/>
                  <a:pt x="518583" y="158750"/>
                </a:cubicBezTo>
                <a:cubicBezTo>
                  <a:pt x="566683" y="134700"/>
                  <a:pt x="559785" y="136685"/>
                  <a:pt x="613833" y="116417"/>
                </a:cubicBezTo>
                <a:cubicBezTo>
                  <a:pt x="654423" y="101196"/>
                  <a:pt x="641226" y="108590"/>
                  <a:pt x="687916" y="95250"/>
                </a:cubicBezTo>
                <a:cubicBezTo>
                  <a:pt x="698643" y="92185"/>
                  <a:pt x="709083" y="88195"/>
                  <a:pt x="719666" y="84667"/>
                </a:cubicBezTo>
                <a:cubicBezTo>
                  <a:pt x="730249" y="77611"/>
                  <a:pt x="739606" y="68224"/>
                  <a:pt x="751416" y="63500"/>
                </a:cubicBezTo>
                <a:cubicBezTo>
                  <a:pt x="810690" y="39791"/>
                  <a:pt x="846702" y="39684"/>
                  <a:pt x="910166" y="31750"/>
                </a:cubicBezTo>
                <a:cubicBezTo>
                  <a:pt x="1023979" y="-6186"/>
                  <a:pt x="951404" y="12068"/>
                  <a:pt x="1132416" y="0"/>
                </a:cubicBezTo>
                <a:cubicBezTo>
                  <a:pt x="1255888" y="7056"/>
                  <a:pt x="1380114" y="5827"/>
                  <a:pt x="1502833" y="21167"/>
                </a:cubicBezTo>
                <a:cubicBezTo>
                  <a:pt x="1523376" y="23735"/>
                  <a:pt x="1580023" y="73380"/>
                  <a:pt x="1598083" y="84667"/>
                </a:cubicBezTo>
                <a:cubicBezTo>
                  <a:pt x="1611462" y="93029"/>
                  <a:pt x="1627795" y="96368"/>
                  <a:pt x="1640416" y="105834"/>
                </a:cubicBezTo>
                <a:cubicBezTo>
                  <a:pt x="1670417" y="128334"/>
                  <a:pt x="1695082" y="157417"/>
                  <a:pt x="1725083" y="179917"/>
                </a:cubicBezTo>
                <a:cubicBezTo>
                  <a:pt x="1742037" y="192632"/>
                  <a:pt x="1803789" y="215633"/>
                  <a:pt x="1820333" y="222250"/>
                </a:cubicBezTo>
                <a:cubicBezTo>
                  <a:pt x="1830916" y="232833"/>
                  <a:pt x="1839630" y="245698"/>
                  <a:pt x="1852083" y="254000"/>
                </a:cubicBezTo>
                <a:cubicBezTo>
                  <a:pt x="1871774" y="267127"/>
                  <a:pt x="1894896" y="274257"/>
                  <a:pt x="1915583" y="285750"/>
                </a:cubicBezTo>
                <a:cubicBezTo>
                  <a:pt x="1926702" y="291927"/>
                  <a:pt x="1935956" y="301229"/>
                  <a:pt x="1947333" y="306917"/>
                </a:cubicBezTo>
                <a:cubicBezTo>
                  <a:pt x="1957311" y="311906"/>
                  <a:pt x="1968725" y="313357"/>
                  <a:pt x="1979083" y="317500"/>
                </a:cubicBezTo>
                <a:cubicBezTo>
                  <a:pt x="2004028" y="327478"/>
                  <a:pt x="2028472" y="338667"/>
                  <a:pt x="2053166" y="349250"/>
                </a:cubicBezTo>
                <a:cubicBezTo>
                  <a:pt x="2067277" y="363361"/>
                  <a:pt x="2078895" y="380514"/>
                  <a:pt x="2095500" y="391584"/>
                </a:cubicBezTo>
                <a:cubicBezTo>
                  <a:pt x="2111307" y="402122"/>
                  <a:pt x="2131121" y="404889"/>
                  <a:pt x="2148416" y="412750"/>
                </a:cubicBezTo>
                <a:cubicBezTo>
                  <a:pt x="2244168" y="456273"/>
                  <a:pt x="2176732" y="438636"/>
                  <a:pt x="2275416" y="455084"/>
                </a:cubicBezTo>
                <a:cubicBezTo>
                  <a:pt x="2289527" y="462139"/>
                  <a:pt x="2304440" y="467780"/>
                  <a:pt x="2317750" y="476250"/>
                </a:cubicBezTo>
                <a:cubicBezTo>
                  <a:pt x="2347666" y="495287"/>
                  <a:pt x="2414694" y="545201"/>
                  <a:pt x="2444750" y="571500"/>
                </a:cubicBezTo>
                <a:cubicBezTo>
                  <a:pt x="2509725" y="628352"/>
                  <a:pt x="2438775" y="580121"/>
                  <a:pt x="2529416" y="645584"/>
                </a:cubicBezTo>
                <a:cubicBezTo>
                  <a:pt x="2574635" y="678242"/>
                  <a:pt x="2614083" y="723196"/>
                  <a:pt x="2667000" y="740834"/>
                </a:cubicBezTo>
                <a:cubicBezTo>
                  <a:pt x="2677583" y="744362"/>
                  <a:pt x="2688772" y="746428"/>
                  <a:pt x="2698750" y="751417"/>
                </a:cubicBezTo>
                <a:cubicBezTo>
                  <a:pt x="2860081" y="832082"/>
                  <a:pt x="2674256" y="745556"/>
                  <a:pt x="2783416" y="804334"/>
                </a:cubicBezTo>
                <a:cubicBezTo>
                  <a:pt x="2818143" y="823033"/>
                  <a:pt x="2856433" y="835371"/>
                  <a:pt x="2889250" y="857250"/>
                </a:cubicBezTo>
                <a:cubicBezTo>
                  <a:pt x="2899833" y="864306"/>
                  <a:pt x="2911229" y="870274"/>
                  <a:pt x="2921000" y="878417"/>
                </a:cubicBezTo>
                <a:cubicBezTo>
                  <a:pt x="2932498" y="887999"/>
                  <a:pt x="2940297" y="901865"/>
                  <a:pt x="2952750" y="910167"/>
                </a:cubicBezTo>
                <a:cubicBezTo>
                  <a:pt x="2962032" y="916355"/>
                  <a:pt x="2973917" y="917222"/>
                  <a:pt x="2984500" y="920750"/>
                </a:cubicBezTo>
                <a:cubicBezTo>
                  <a:pt x="2998611" y="931333"/>
                  <a:pt x="3011875" y="943151"/>
                  <a:pt x="3026833" y="952500"/>
                </a:cubicBezTo>
                <a:cubicBezTo>
                  <a:pt x="3040212" y="960862"/>
                  <a:pt x="3056545" y="964201"/>
                  <a:pt x="3069166" y="973667"/>
                </a:cubicBezTo>
                <a:cubicBezTo>
                  <a:pt x="3085131" y="985641"/>
                  <a:pt x="3094895" y="1004930"/>
                  <a:pt x="3111500" y="1016000"/>
                </a:cubicBezTo>
                <a:cubicBezTo>
                  <a:pt x="3127307" y="1026538"/>
                  <a:pt x="3148126" y="1027393"/>
                  <a:pt x="3164416" y="1037167"/>
                </a:cubicBezTo>
                <a:cubicBezTo>
                  <a:pt x="3183786" y="1048789"/>
                  <a:pt x="3198827" y="1066546"/>
                  <a:pt x="3217333" y="1079500"/>
                </a:cubicBezTo>
                <a:cubicBezTo>
                  <a:pt x="3234185" y="1091296"/>
                  <a:pt x="3252947" y="1100126"/>
                  <a:pt x="3270250" y="1111250"/>
                </a:cubicBezTo>
                <a:cubicBezTo>
                  <a:pt x="3400923" y="1195254"/>
                  <a:pt x="3321226" y="1155775"/>
                  <a:pt x="3439583" y="1206500"/>
                </a:cubicBezTo>
                <a:cubicBezTo>
                  <a:pt x="3507786" y="1297439"/>
                  <a:pt x="3425422" y="1204353"/>
                  <a:pt x="3534833" y="1270000"/>
                </a:cubicBezTo>
                <a:cubicBezTo>
                  <a:pt x="3551945" y="1280267"/>
                  <a:pt x="3561583" y="1299867"/>
                  <a:pt x="3577166" y="1312334"/>
                </a:cubicBezTo>
                <a:cubicBezTo>
                  <a:pt x="3597031" y="1328226"/>
                  <a:pt x="3618852" y="1341579"/>
                  <a:pt x="3640666" y="1354667"/>
                </a:cubicBezTo>
                <a:cubicBezTo>
                  <a:pt x="3716230" y="1400005"/>
                  <a:pt x="3650134" y="1348196"/>
                  <a:pt x="3735916" y="1407584"/>
                </a:cubicBezTo>
                <a:cubicBezTo>
                  <a:pt x="3764921" y="1427665"/>
                  <a:pt x="3790332" y="1452934"/>
                  <a:pt x="3820583" y="1471084"/>
                </a:cubicBezTo>
                <a:cubicBezTo>
                  <a:pt x="3840491" y="1483029"/>
                  <a:pt x="3883539" y="1507717"/>
                  <a:pt x="3905250" y="1524000"/>
                </a:cubicBezTo>
                <a:cubicBezTo>
                  <a:pt x="3990929" y="1588259"/>
                  <a:pt x="3922998" y="1548750"/>
                  <a:pt x="4021666" y="1598084"/>
                </a:cubicBezTo>
                <a:cubicBezTo>
                  <a:pt x="4070261" y="1670975"/>
                  <a:pt x="4008175" y="1582344"/>
                  <a:pt x="4085166" y="1672167"/>
                </a:cubicBezTo>
                <a:cubicBezTo>
                  <a:pt x="4093444" y="1681824"/>
                  <a:pt x="4096760" y="1695541"/>
                  <a:pt x="4106333" y="1703917"/>
                </a:cubicBezTo>
                <a:cubicBezTo>
                  <a:pt x="4180509" y="1768821"/>
                  <a:pt x="4155465" y="1726088"/>
                  <a:pt x="4233333" y="1778000"/>
                </a:cubicBezTo>
                <a:cubicBezTo>
                  <a:pt x="4257779" y="1794297"/>
                  <a:pt x="4270631" y="1818073"/>
                  <a:pt x="4286250" y="1841500"/>
                </a:cubicBezTo>
                <a:cubicBezTo>
                  <a:pt x="4278666" y="1871834"/>
                  <a:pt x="4267697" y="1935880"/>
                  <a:pt x="4233333" y="1947334"/>
                </a:cubicBezTo>
                <a:lnTo>
                  <a:pt x="4201583" y="1957917"/>
                </a:lnTo>
                <a:cubicBezTo>
                  <a:pt x="4191000" y="1968500"/>
                  <a:pt x="4181647" y="1980478"/>
                  <a:pt x="4169833" y="1989667"/>
                </a:cubicBezTo>
                <a:cubicBezTo>
                  <a:pt x="4149753" y="2005285"/>
                  <a:pt x="4106333" y="2032000"/>
                  <a:pt x="4106333" y="2032000"/>
                </a:cubicBezTo>
                <a:cubicBezTo>
                  <a:pt x="4053416" y="2028472"/>
                  <a:pt x="4000084" y="2028917"/>
                  <a:pt x="3947583" y="2021417"/>
                </a:cubicBezTo>
                <a:cubicBezTo>
                  <a:pt x="3925496" y="2018262"/>
                  <a:pt x="3905454" y="2006661"/>
                  <a:pt x="3884083" y="2000250"/>
                </a:cubicBezTo>
                <a:cubicBezTo>
                  <a:pt x="3870151" y="1996070"/>
                  <a:pt x="3855861" y="1993195"/>
                  <a:pt x="3841750" y="1989667"/>
                </a:cubicBezTo>
                <a:cubicBezTo>
                  <a:pt x="3827639" y="1982611"/>
                  <a:pt x="3813917" y="1974715"/>
                  <a:pt x="3799416" y="1968500"/>
                </a:cubicBezTo>
                <a:cubicBezTo>
                  <a:pt x="3764867" y="1953693"/>
                  <a:pt x="3760436" y="1961824"/>
                  <a:pt x="3725333" y="1936750"/>
                </a:cubicBezTo>
                <a:cubicBezTo>
                  <a:pt x="3655968" y="1887203"/>
                  <a:pt x="3729939" y="1917118"/>
                  <a:pt x="3661833" y="1894417"/>
                </a:cubicBezTo>
                <a:cubicBezTo>
                  <a:pt x="3623027" y="1836209"/>
                  <a:pt x="3661833" y="1885598"/>
                  <a:pt x="3608916" y="1841500"/>
                </a:cubicBezTo>
                <a:cubicBezTo>
                  <a:pt x="3561156" y="1801699"/>
                  <a:pt x="3595582" y="1817250"/>
                  <a:pt x="3545416" y="1788584"/>
                </a:cubicBezTo>
                <a:cubicBezTo>
                  <a:pt x="3531718" y="1780757"/>
                  <a:pt x="3516462" y="1775779"/>
                  <a:pt x="3503083" y="1767417"/>
                </a:cubicBezTo>
                <a:cubicBezTo>
                  <a:pt x="3459938" y="1740451"/>
                  <a:pt x="3419711" y="1708927"/>
                  <a:pt x="3376083" y="1682750"/>
                </a:cubicBezTo>
                <a:cubicBezTo>
                  <a:pt x="3366517" y="1677010"/>
                  <a:pt x="3354462" y="1676842"/>
                  <a:pt x="3344333" y="1672167"/>
                </a:cubicBezTo>
                <a:cubicBezTo>
                  <a:pt x="3308522" y="1655639"/>
                  <a:pt x="3274241" y="1635929"/>
                  <a:pt x="3238500" y="1619250"/>
                </a:cubicBezTo>
                <a:cubicBezTo>
                  <a:pt x="3221285" y="1611216"/>
                  <a:pt x="3202575" y="1606580"/>
                  <a:pt x="3185583" y="1598084"/>
                </a:cubicBezTo>
                <a:cubicBezTo>
                  <a:pt x="3174206" y="1592396"/>
                  <a:pt x="3165456" y="1582083"/>
                  <a:pt x="3153833" y="1576917"/>
                </a:cubicBezTo>
                <a:cubicBezTo>
                  <a:pt x="3133444" y="1567855"/>
                  <a:pt x="3109705" y="1566820"/>
                  <a:pt x="3090333" y="1555750"/>
                </a:cubicBezTo>
                <a:cubicBezTo>
                  <a:pt x="3065639" y="1541639"/>
                  <a:pt x="3039915" y="1529194"/>
                  <a:pt x="3016250" y="1513417"/>
                </a:cubicBezTo>
                <a:cubicBezTo>
                  <a:pt x="2986897" y="1493848"/>
                  <a:pt x="2960936" y="1469486"/>
                  <a:pt x="2931583" y="1449917"/>
                </a:cubicBezTo>
                <a:cubicBezTo>
                  <a:pt x="2921000" y="1442861"/>
                  <a:pt x="2910183" y="1436143"/>
                  <a:pt x="2899833" y="1428750"/>
                </a:cubicBezTo>
                <a:cubicBezTo>
                  <a:pt x="2885480" y="1418498"/>
                  <a:pt x="2872176" y="1406784"/>
                  <a:pt x="2857500" y="1397000"/>
                </a:cubicBezTo>
                <a:cubicBezTo>
                  <a:pt x="2829808" y="1378539"/>
                  <a:pt x="2801371" y="1361207"/>
                  <a:pt x="2772833" y="1344084"/>
                </a:cubicBezTo>
                <a:cubicBezTo>
                  <a:pt x="2748444" y="1329451"/>
                  <a:pt x="2725732" y="1310744"/>
                  <a:pt x="2698750" y="1301750"/>
                </a:cubicBezTo>
                <a:cubicBezTo>
                  <a:pt x="2667000" y="1291167"/>
                  <a:pt x="2634692" y="1282130"/>
                  <a:pt x="2603500" y="1270000"/>
                </a:cubicBezTo>
                <a:cubicBezTo>
                  <a:pt x="2571118" y="1257407"/>
                  <a:pt x="2540852" y="1239678"/>
                  <a:pt x="2508250" y="1227667"/>
                </a:cubicBezTo>
                <a:cubicBezTo>
                  <a:pt x="2473690" y="1214934"/>
                  <a:pt x="2437619" y="1206748"/>
                  <a:pt x="2402416" y="1195917"/>
                </a:cubicBezTo>
                <a:cubicBezTo>
                  <a:pt x="2391754" y="1192636"/>
                  <a:pt x="2380920" y="1189728"/>
                  <a:pt x="2370666" y="1185334"/>
                </a:cubicBezTo>
                <a:cubicBezTo>
                  <a:pt x="2356165" y="1179119"/>
                  <a:pt x="2343300" y="1169156"/>
                  <a:pt x="2328333" y="1164167"/>
                </a:cubicBezTo>
                <a:cubicBezTo>
                  <a:pt x="2311268" y="1158479"/>
                  <a:pt x="2292867" y="1157947"/>
                  <a:pt x="2275416" y="1153584"/>
                </a:cubicBezTo>
                <a:cubicBezTo>
                  <a:pt x="2176894" y="1128953"/>
                  <a:pt x="2351099" y="1158347"/>
                  <a:pt x="2169583" y="1132417"/>
                </a:cubicBezTo>
                <a:cubicBezTo>
                  <a:pt x="2164376" y="1122003"/>
                  <a:pt x="2139714" y="1068305"/>
                  <a:pt x="2127250" y="1058334"/>
                </a:cubicBezTo>
                <a:cubicBezTo>
                  <a:pt x="2113536" y="1047362"/>
                  <a:pt x="2032654" y="1037276"/>
                  <a:pt x="2032000" y="1037167"/>
                </a:cubicBezTo>
                <a:cubicBezTo>
                  <a:pt x="1970984" y="996489"/>
                  <a:pt x="2029844" y="1031707"/>
                  <a:pt x="1968500" y="1005417"/>
                </a:cubicBezTo>
                <a:cubicBezTo>
                  <a:pt x="1953999" y="999202"/>
                  <a:pt x="1940938" y="989790"/>
                  <a:pt x="1926166" y="984250"/>
                </a:cubicBezTo>
                <a:cubicBezTo>
                  <a:pt x="1912547" y="979143"/>
                  <a:pt x="1897819" y="977663"/>
                  <a:pt x="1883833" y="973667"/>
                </a:cubicBezTo>
                <a:cubicBezTo>
                  <a:pt x="1873106" y="970602"/>
                  <a:pt x="1862666" y="966612"/>
                  <a:pt x="1852083" y="963084"/>
                </a:cubicBezTo>
                <a:cubicBezTo>
                  <a:pt x="1762087" y="903086"/>
                  <a:pt x="1845694" y="951025"/>
                  <a:pt x="1619250" y="931334"/>
                </a:cubicBezTo>
                <a:cubicBezTo>
                  <a:pt x="1458177" y="917327"/>
                  <a:pt x="1693372" y="920750"/>
                  <a:pt x="1534583" y="9207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9751C72-7B09-4A16-A927-5B5381A6C6A9}"/>
              </a:ext>
            </a:extLst>
          </p:cNvPr>
          <p:cNvSpPr/>
          <p:nvPr/>
        </p:nvSpPr>
        <p:spPr>
          <a:xfrm>
            <a:off x="3217333" y="2973917"/>
            <a:ext cx="825500" cy="624684"/>
          </a:xfrm>
          <a:custGeom>
            <a:avLst/>
            <a:gdLst>
              <a:gd name="connsiteX0" fmla="*/ 0 w 825500"/>
              <a:gd name="connsiteY0" fmla="*/ 0 h 624684"/>
              <a:gd name="connsiteX1" fmla="*/ 52917 w 825500"/>
              <a:gd name="connsiteY1" fmla="*/ 42333 h 624684"/>
              <a:gd name="connsiteX2" fmla="*/ 63500 w 825500"/>
              <a:gd name="connsiteY2" fmla="*/ 74083 h 624684"/>
              <a:gd name="connsiteX3" fmla="*/ 116417 w 825500"/>
              <a:gd name="connsiteY3" fmla="*/ 169333 h 624684"/>
              <a:gd name="connsiteX4" fmla="*/ 127000 w 825500"/>
              <a:gd name="connsiteY4" fmla="*/ 201083 h 624684"/>
              <a:gd name="connsiteX5" fmla="*/ 158750 w 825500"/>
              <a:gd name="connsiteY5" fmla="*/ 222250 h 624684"/>
              <a:gd name="connsiteX6" fmla="*/ 169334 w 825500"/>
              <a:gd name="connsiteY6" fmla="*/ 275166 h 624684"/>
              <a:gd name="connsiteX7" fmla="*/ 201084 w 825500"/>
              <a:gd name="connsiteY7" fmla="*/ 317500 h 624684"/>
              <a:gd name="connsiteX8" fmla="*/ 264584 w 825500"/>
              <a:gd name="connsiteY8" fmla="*/ 370416 h 624684"/>
              <a:gd name="connsiteX9" fmla="*/ 285750 w 825500"/>
              <a:gd name="connsiteY9" fmla="*/ 402166 h 624684"/>
              <a:gd name="connsiteX10" fmla="*/ 317500 w 825500"/>
              <a:gd name="connsiteY10" fmla="*/ 412750 h 624684"/>
              <a:gd name="connsiteX11" fmla="*/ 423334 w 825500"/>
              <a:gd name="connsiteY11" fmla="*/ 497416 h 624684"/>
              <a:gd name="connsiteX12" fmla="*/ 455084 w 825500"/>
              <a:gd name="connsiteY12" fmla="*/ 539750 h 624684"/>
              <a:gd name="connsiteX13" fmla="*/ 476250 w 825500"/>
              <a:gd name="connsiteY13" fmla="*/ 571500 h 624684"/>
              <a:gd name="connsiteX14" fmla="*/ 508000 w 825500"/>
              <a:gd name="connsiteY14" fmla="*/ 592666 h 624684"/>
              <a:gd name="connsiteX15" fmla="*/ 529167 w 825500"/>
              <a:gd name="connsiteY15" fmla="*/ 624416 h 624684"/>
              <a:gd name="connsiteX16" fmla="*/ 550334 w 825500"/>
              <a:gd name="connsiteY16" fmla="*/ 582083 h 624684"/>
              <a:gd name="connsiteX17" fmla="*/ 560917 w 825500"/>
              <a:gd name="connsiteY17" fmla="*/ 508000 h 624684"/>
              <a:gd name="connsiteX18" fmla="*/ 603250 w 825500"/>
              <a:gd name="connsiteY18" fmla="*/ 486833 h 624684"/>
              <a:gd name="connsiteX19" fmla="*/ 624417 w 825500"/>
              <a:gd name="connsiteY19" fmla="*/ 391583 h 624684"/>
              <a:gd name="connsiteX20" fmla="*/ 645584 w 825500"/>
              <a:gd name="connsiteY20" fmla="*/ 328083 h 624684"/>
              <a:gd name="connsiteX21" fmla="*/ 656167 w 825500"/>
              <a:gd name="connsiteY21" fmla="*/ 232833 h 624684"/>
              <a:gd name="connsiteX22" fmla="*/ 677334 w 825500"/>
              <a:gd name="connsiteY22" fmla="*/ 201083 h 624684"/>
              <a:gd name="connsiteX23" fmla="*/ 687917 w 825500"/>
              <a:gd name="connsiteY23" fmla="*/ 158750 h 624684"/>
              <a:gd name="connsiteX24" fmla="*/ 740834 w 825500"/>
              <a:gd name="connsiteY24" fmla="*/ 74083 h 624684"/>
              <a:gd name="connsiteX25" fmla="*/ 772584 w 825500"/>
              <a:gd name="connsiteY25" fmla="*/ 42333 h 624684"/>
              <a:gd name="connsiteX26" fmla="*/ 825500 w 825500"/>
              <a:gd name="connsiteY26" fmla="*/ 10583 h 62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500" h="624684">
                <a:moveTo>
                  <a:pt x="0" y="0"/>
                </a:moveTo>
                <a:cubicBezTo>
                  <a:pt x="17639" y="14111"/>
                  <a:pt x="38216" y="25182"/>
                  <a:pt x="52917" y="42333"/>
                </a:cubicBezTo>
                <a:cubicBezTo>
                  <a:pt x="60177" y="50803"/>
                  <a:pt x="59106" y="63829"/>
                  <a:pt x="63500" y="74083"/>
                </a:cubicBezTo>
                <a:cubicBezTo>
                  <a:pt x="94074" y="145423"/>
                  <a:pt x="76279" y="89057"/>
                  <a:pt x="116417" y="169333"/>
                </a:cubicBezTo>
                <a:cubicBezTo>
                  <a:pt x="121406" y="179311"/>
                  <a:pt x="120031" y="192372"/>
                  <a:pt x="127000" y="201083"/>
                </a:cubicBezTo>
                <a:cubicBezTo>
                  <a:pt x="134946" y="211015"/>
                  <a:pt x="148167" y="215194"/>
                  <a:pt x="158750" y="222250"/>
                </a:cubicBezTo>
                <a:cubicBezTo>
                  <a:pt x="162278" y="239889"/>
                  <a:pt x="162028" y="258728"/>
                  <a:pt x="169334" y="275166"/>
                </a:cubicBezTo>
                <a:cubicBezTo>
                  <a:pt x="176498" y="291285"/>
                  <a:pt x="189605" y="304107"/>
                  <a:pt x="201084" y="317500"/>
                </a:cubicBezTo>
                <a:cubicBezTo>
                  <a:pt x="228247" y="349190"/>
                  <a:pt x="231922" y="348642"/>
                  <a:pt x="264584" y="370416"/>
                </a:cubicBezTo>
                <a:cubicBezTo>
                  <a:pt x="271639" y="380999"/>
                  <a:pt x="275818" y="394220"/>
                  <a:pt x="285750" y="402166"/>
                </a:cubicBezTo>
                <a:cubicBezTo>
                  <a:pt x="294461" y="409135"/>
                  <a:pt x="308328" y="406400"/>
                  <a:pt x="317500" y="412750"/>
                </a:cubicBezTo>
                <a:cubicBezTo>
                  <a:pt x="354645" y="438465"/>
                  <a:pt x="396228" y="461274"/>
                  <a:pt x="423334" y="497416"/>
                </a:cubicBezTo>
                <a:cubicBezTo>
                  <a:pt x="433917" y="511527"/>
                  <a:pt x="444832" y="525396"/>
                  <a:pt x="455084" y="539750"/>
                </a:cubicBezTo>
                <a:cubicBezTo>
                  <a:pt x="462477" y="550100"/>
                  <a:pt x="467256" y="562506"/>
                  <a:pt x="476250" y="571500"/>
                </a:cubicBezTo>
                <a:cubicBezTo>
                  <a:pt x="485244" y="580494"/>
                  <a:pt x="497417" y="585611"/>
                  <a:pt x="508000" y="592666"/>
                </a:cubicBezTo>
                <a:cubicBezTo>
                  <a:pt x="515056" y="603249"/>
                  <a:pt x="516827" y="627501"/>
                  <a:pt x="529167" y="624416"/>
                </a:cubicBezTo>
                <a:cubicBezTo>
                  <a:pt x="544473" y="620590"/>
                  <a:pt x="546183" y="597304"/>
                  <a:pt x="550334" y="582083"/>
                </a:cubicBezTo>
                <a:cubicBezTo>
                  <a:pt x="556898" y="558017"/>
                  <a:pt x="548803" y="529806"/>
                  <a:pt x="560917" y="508000"/>
                </a:cubicBezTo>
                <a:cubicBezTo>
                  <a:pt x="568579" y="494209"/>
                  <a:pt x="589139" y="493889"/>
                  <a:pt x="603250" y="486833"/>
                </a:cubicBezTo>
                <a:cubicBezTo>
                  <a:pt x="633530" y="396000"/>
                  <a:pt x="587168" y="540577"/>
                  <a:pt x="624417" y="391583"/>
                </a:cubicBezTo>
                <a:cubicBezTo>
                  <a:pt x="629828" y="369938"/>
                  <a:pt x="645584" y="328083"/>
                  <a:pt x="645584" y="328083"/>
                </a:cubicBezTo>
                <a:cubicBezTo>
                  <a:pt x="649112" y="296333"/>
                  <a:pt x="648419" y="263825"/>
                  <a:pt x="656167" y="232833"/>
                </a:cubicBezTo>
                <a:cubicBezTo>
                  <a:pt x="659252" y="220493"/>
                  <a:pt x="672323" y="212774"/>
                  <a:pt x="677334" y="201083"/>
                </a:cubicBezTo>
                <a:cubicBezTo>
                  <a:pt x="683064" y="187714"/>
                  <a:pt x="682010" y="172042"/>
                  <a:pt x="687917" y="158750"/>
                </a:cubicBezTo>
                <a:cubicBezTo>
                  <a:pt x="689885" y="154321"/>
                  <a:pt x="730719" y="86222"/>
                  <a:pt x="740834" y="74083"/>
                </a:cubicBezTo>
                <a:cubicBezTo>
                  <a:pt x="750416" y="62585"/>
                  <a:pt x="760405" y="51033"/>
                  <a:pt x="772584" y="42333"/>
                </a:cubicBezTo>
                <a:cubicBezTo>
                  <a:pt x="854476" y="-16162"/>
                  <a:pt x="792663" y="43420"/>
                  <a:pt x="825500" y="1058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16944141-88D1-457F-822A-5A7C0066D3D3}"/>
              </a:ext>
            </a:extLst>
          </p:cNvPr>
          <p:cNvSpPr/>
          <p:nvPr/>
        </p:nvSpPr>
        <p:spPr>
          <a:xfrm>
            <a:off x="6069647" y="2619956"/>
            <a:ext cx="221225" cy="353961"/>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E6E06D-8236-4504-A1FC-A8FAB20E293F}"/>
              </a:ext>
            </a:extLst>
          </p:cNvPr>
          <p:cNvSpPr/>
          <p:nvPr/>
        </p:nvSpPr>
        <p:spPr>
          <a:xfrm>
            <a:off x="7279572" y="5078444"/>
            <a:ext cx="1600695" cy="1589931"/>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7" name="Star: 5 Points 66">
            <a:extLst>
              <a:ext uri="{FF2B5EF4-FFF2-40B4-BE49-F238E27FC236}">
                <a16:creationId xmlns:a16="http://schemas.microsoft.com/office/drawing/2014/main" id="{CAD5AF70-A0C8-4662-ACBF-F84F996D14F2}"/>
              </a:ext>
            </a:extLst>
          </p:cNvPr>
          <p:cNvSpPr/>
          <p:nvPr/>
        </p:nvSpPr>
        <p:spPr>
          <a:xfrm>
            <a:off x="7375767" y="5131371"/>
            <a:ext cx="197612" cy="173130"/>
          </a:xfrm>
          <a:prstGeom prst="star5">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6CBADB3-D6F3-45EC-A3CF-C3A505A7BFEB}"/>
              </a:ext>
            </a:extLst>
          </p:cNvPr>
          <p:cNvSpPr txBox="1"/>
          <p:nvPr/>
        </p:nvSpPr>
        <p:spPr>
          <a:xfrm>
            <a:off x="7746680" y="5151017"/>
            <a:ext cx="979755" cy="230832"/>
          </a:xfrm>
          <a:prstGeom prst="rect">
            <a:avLst/>
          </a:prstGeom>
          <a:noFill/>
        </p:spPr>
        <p:txBody>
          <a:bodyPr wrap="none" rtlCol="0">
            <a:spAutoFit/>
          </a:bodyPr>
          <a:lstStyle/>
          <a:p>
            <a:r>
              <a:rPr lang="en-US" sz="900" dirty="0"/>
              <a:t>Command Post</a:t>
            </a:r>
          </a:p>
        </p:txBody>
      </p:sp>
      <p:sp>
        <p:nvSpPr>
          <p:cNvPr id="69" name="Isosceles Triangle 68">
            <a:extLst>
              <a:ext uri="{FF2B5EF4-FFF2-40B4-BE49-F238E27FC236}">
                <a16:creationId xmlns:a16="http://schemas.microsoft.com/office/drawing/2014/main" id="{3E8DEDF8-C0BF-426C-9EA6-E008A4DBBDCB}"/>
              </a:ext>
            </a:extLst>
          </p:cNvPr>
          <p:cNvSpPr/>
          <p:nvPr/>
        </p:nvSpPr>
        <p:spPr>
          <a:xfrm>
            <a:off x="7401274" y="5387002"/>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E2859C7-C4F7-44C0-8F60-90C27740AAD7}"/>
              </a:ext>
            </a:extLst>
          </p:cNvPr>
          <p:cNvSpPr txBox="1"/>
          <p:nvPr/>
        </p:nvSpPr>
        <p:spPr>
          <a:xfrm>
            <a:off x="7738133" y="5400663"/>
            <a:ext cx="761747" cy="230832"/>
          </a:xfrm>
          <a:prstGeom prst="rect">
            <a:avLst/>
          </a:prstGeom>
          <a:noFill/>
        </p:spPr>
        <p:txBody>
          <a:bodyPr wrap="none" rtlCol="0">
            <a:spAutoFit/>
          </a:bodyPr>
          <a:lstStyle/>
          <a:p>
            <a:r>
              <a:rPr lang="en-US" sz="900" dirty="0"/>
              <a:t>Checkpoint</a:t>
            </a:r>
          </a:p>
        </p:txBody>
      </p:sp>
      <p:sp>
        <p:nvSpPr>
          <p:cNvPr id="71" name="Rectangle: Folded Corner 70">
            <a:extLst>
              <a:ext uri="{FF2B5EF4-FFF2-40B4-BE49-F238E27FC236}">
                <a16:creationId xmlns:a16="http://schemas.microsoft.com/office/drawing/2014/main" id="{B1DD02AE-12E5-4050-8007-E8189B513294}"/>
              </a:ext>
            </a:extLst>
          </p:cNvPr>
          <p:cNvSpPr/>
          <p:nvPr/>
        </p:nvSpPr>
        <p:spPr>
          <a:xfrm>
            <a:off x="7399054" y="5671404"/>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4D5A13C-0441-417D-BD6F-6869D1476B8F}"/>
              </a:ext>
            </a:extLst>
          </p:cNvPr>
          <p:cNvSpPr txBox="1"/>
          <p:nvPr/>
        </p:nvSpPr>
        <p:spPr>
          <a:xfrm>
            <a:off x="7752328" y="5665918"/>
            <a:ext cx="607859" cy="230832"/>
          </a:xfrm>
          <a:prstGeom prst="rect">
            <a:avLst/>
          </a:prstGeom>
          <a:noFill/>
        </p:spPr>
        <p:txBody>
          <a:bodyPr wrap="none" rtlCol="0">
            <a:spAutoFit/>
          </a:bodyPr>
          <a:lstStyle/>
          <a:p>
            <a:r>
              <a:rPr lang="en-US" sz="900" dirty="0"/>
              <a:t>Signage</a:t>
            </a:r>
          </a:p>
        </p:txBody>
      </p:sp>
      <p:sp>
        <p:nvSpPr>
          <p:cNvPr id="73" name="Cylinder 72">
            <a:extLst>
              <a:ext uri="{FF2B5EF4-FFF2-40B4-BE49-F238E27FC236}">
                <a16:creationId xmlns:a16="http://schemas.microsoft.com/office/drawing/2014/main" id="{A6EFE9AE-443E-46E3-AB9A-B74A34E69B7D}"/>
              </a:ext>
            </a:extLst>
          </p:cNvPr>
          <p:cNvSpPr/>
          <p:nvPr/>
        </p:nvSpPr>
        <p:spPr>
          <a:xfrm>
            <a:off x="7418232" y="5984792"/>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A8ECC90C-8D85-4C1D-852F-7EEEB81AE617}"/>
              </a:ext>
            </a:extLst>
          </p:cNvPr>
          <p:cNvSpPr txBox="1"/>
          <p:nvPr/>
        </p:nvSpPr>
        <p:spPr>
          <a:xfrm>
            <a:off x="7746680" y="5956381"/>
            <a:ext cx="774571" cy="230832"/>
          </a:xfrm>
          <a:prstGeom prst="rect">
            <a:avLst/>
          </a:prstGeom>
          <a:noFill/>
        </p:spPr>
        <p:txBody>
          <a:bodyPr wrap="none" rtlCol="0">
            <a:spAutoFit/>
          </a:bodyPr>
          <a:lstStyle/>
          <a:p>
            <a:r>
              <a:rPr lang="en-US" sz="900" dirty="0"/>
              <a:t>Water point</a:t>
            </a:r>
          </a:p>
        </p:txBody>
      </p:sp>
      <p:sp>
        <p:nvSpPr>
          <p:cNvPr id="75" name="Cross 74">
            <a:extLst>
              <a:ext uri="{FF2B5EF4-FFF2-40B4-BE49-F238E27FC236}">
                <a16:creationId xmlns:a16="http://schemas.microsoft.com/office/drawing/2014/main" id="{BBB6D862-1DB3-4AF8-AB41-70EB11A72162}"/>
              </a:ext>
            </a:extLst>
          </p:cNvPr>
          <p:cNvSpPr/>
          <p:nvPr/>
        </p:nvSpPr>
        <p:spPr>
          <a:xfrm>
            <a:off x="7419097" y="6296544"/>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D7B215ED-619D-48BD-9EF4-A5EC757677EE}"/>
              </a:ext>
            </a:extLst>
          </p:cNvPr>
          <p:cNvSpPr txBox="1"/>
          <p:nvPr/>
        </p:nvSpPr>
        <p:spPr>
          <a:xfrm>
            <a:off x="7753293" y="6259586"/>
            <a:ext cx="986167" cy="230832"/>
          </a:xfrm>
          <a:prstGeom prst="rect">
            <a:avLst/>
          </a:prstGeom>
          <a:noFill/>
        </p:spPr>
        <p:txBody>
          <a:bodyPr wrap="none" rtlCol="0">
            <a:spAutoFit/>
          </a:bodyPr>
          <a:lstStyle/>
          <a:p>
            <a:r>
              <a:rPr lang="en-US" sz="900" dirty="0"/>
              <a:t>Medical Pax/</a:t>
            </a:r>
            <a:r>
              <a:rPr lang="en-US" sz="900" dirty="0" err="1"/>
              <a:t>vic</a:t>
            </a:r>
            <a:endParaRPr lang="en-US" sz="900" dirty="0"/>
          </a:p>
        </p:txBody>
      </p:sp>
      <p:sp>
        <p:nvSpPr>
          <p:cNvPr id="16" name="Rectangle 15">
            <a:extLst>
              <a:ext uri="{FF2B5EF4-FFF2-40B4-BE49-F238E27FC236}">
                <a16:creationId xmlns:a16="http://schemas.microsoft.com/office/drawing/2014/main" id="{1E0224DA-943B-4BF9-88E1-34B28F0D500B}"/>
              </a:ext>
            </a:extLst>
          </p:cNvPr>
          <p:cNvSpPr/>
          <p:nvPr/>
        </p:nvSpPr>
        <p:spPr>
          <a:xfrm rot="1355891">
            <a:off x="6052973" y="2981010"/>
            <a:ext cx="150761" cy="320647"/>
          </a:xfrm>
          <a:prstGeom prst="rect">
            <a:avLst/>
          </a:prstGeom>
          <a:solidFill>
            <a:srgbClr val="6DF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Folded Corner 77">
            <a:extLst>
              <a:ext uri="{FF2B5EF4-FFF2-40B4-BE49-F238E27FC236}">
                <a16:creationId xmlns:a16="http://schemas.microsoft.com/office/drawing/2014/main" id="{444C1BA5-098B-4352-8A58-16F1BBF2F289}"/>
              </a:ext>
            </a:extLst>
          </p:cNvPr>
          <p:cNvSpPr/>
          <p:nvPr/>
        </p:nvSpPr>
        <p:spPr>
          <a:xfrm>
            <a:off x="8698263" y="4118177"/>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9" name="Rectangle: Folded Corner 78">
            <a:extLst>
              <a:ext uri="{FF2B5EF4-FFF2-40B4-BE49-F238E27FC236}">
                <a16:creationId xmlns:a16="http://schemas.microsoft.com/office/drawing/2014/main" id="{A0426D60-45D8-40CE-B661-E5B601F8188E}"/>
              </a:ext>
            </a:extLst>
          </p:cNvPr>
          <p:cNvSpPr/>
          <p:nvPr/>
        </p:nvSpPr>
        <p:spPr>
          <a:xfrm>
            <a:off x="8715513" y="3736421"/>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4C42D4ED-C508-44E0-8926-9B66DCA19E44}"/>
              </a:ext>
            </a:extLst>
          </p:cNvPr>
          <p:cNvSpPr/>
          <p:nvPr/>
        </p:nvSpPr>
        <p:spPr>
          <a:xfrm flipH="1">
            <a:off x="8596200" y="3736421"/>
            <a:ext cx="146598" cy="200614"/>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Rectangle: Folded Corner 80">
            <a:extLst>
              <a:ext uri="{FF2B5EF4-FFF2-40B4-BE49-F238E27FC236}">
                <a16:creationId xmlns:a16="http://schemas.microsoft.com/office/drawing/2014/main" id="{80EECC5C-E3D2-40CF-BE76-485ED338B60E}"/>
              </a:ext>
            </a:extLst>
          </p:cNvPr>
          <p:cNvSpPr/>
          <p:nvPr/>
        </p:nvSpPr>
        <p:spPr>
          <a:xfrm>
            <a:off x="4528817" y="2288811"/>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2" name="Cylinder 81">
            <a:extLst>
              <a:ext uri="{FF2B5EF4-FFF2-40B4-BE49-F238E27FC236}">
                <a16:creationId xmlns:a16="http://schemas.microsoft.com/office/drawing/2014/main" id="{C07F41F7-1DFB-4A85-935E-1D38BF262B19}"/>
              </a:ext>
            </a:extLst>
          </p:cNvPr>
          <p:cNvSpPr/>
          <p:nvPr/>
        </p:nvSpPr>
        <p:spPr>
          <a:xfrm>
            <a:off x="8480633" y="3602945"/>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a:extLst>
              <a:ext uri="{FF2B5EF4-FFF2-40B4-BE49-F238E27FC236}">
                <a16:creationId xmlns:a16="http://schemas.microsoft.com/office/drawing/2014/main" id="{27B6B6DC-5D0B-45C2-A8BC-271BA0398418}"/>
              </a:ext>
            </a:extLst>
          </p:cNvPr>
          <p:cNvSpPr/>
          <p:nvPr/>
        </p:nvSpPr>
        <p:spPr>
          <a:xfrm>
            <a:off x="913780" y="3679396"/>
            <a:ext cx="184595" cy="195416"/>
          </a:xfrm>
          <a:prstGeom prst="plus">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4" name="Isosceles Triangle 83">
            <a:extLst>
              <a:ext uri="{FF2B5EF4-FFF2-40B4-BE49-F238E27FC236}">
                <a16:creationId xmlns:a16="http://schemas.microsoft.com/office/drawing/2014/main" id="{6D81570A-77FB-4ABD-8711-12646631F95E}"/>
              </a:ext>
            </a:extLst>
          </p:cNvPr>
          <p:cNvSpPr/>
          <p:nvPr/>
        </p:nvSpPr>
        <p:spPr>
          <a:xfrm>
            <a:off x="1101955" y="3782634"/>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5" name="Cylinder 84">
            <a:extLst>
              <a:ext uri="{FF2B5EF4-FFF2-40B4-BE49-F238E27FC236}">
                <a16:creationId xmlns:a16="http://schemas.microsoft.com/office/drawing/2014/main" id="{2A6487C4-1B8D-4FEC-BFE8-218A42D39250}"/>
              </a:ext>
            </a:extLst>
          </p:cNvPr>
          <p:cNvSpPr/>
          <p:nvPr/>
        </p:nvSpPr>
        <p:spPr>
          <a:xfrm>
            <a:off x="1248552" y="3846399"/>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E7F7F3E-E623-48DF-A691-081DE7B197E2}"/>
              </a:ext>
            </a:extLst>
          </p:cNvPr>
          <p:cNvSpPr txBox="1"/>
          <p:nvPr/>
        </p:nvSpPr>
        <p:spPr>
          <a:xfrm>
            <a:off x="5299313" y="3283060"/>
            <a:ext cx="761100" cy="236678"/>
          </a:xfrm>
          <a:prstGeom prst="rect">
            <a:avLst/>
          </a:prstGeom>
          <a:solidFill>
            <a:schemeClr val="bg1"/>
          </a:solidFill>
        </p:spPr>
        <p:txBody>
          <a:bodyPr wrap="square" rtlCol="0">
            <a:spAutoFit/>
          </a:bodyPr>
          <a:lstStyle/>
          <a:p>
            <a:pPr algn="ctr"/>
            <a:r>
              <a:rPr lang="en-US" sz="900" dirty="0"/>
              <a:t>Start Point</a:t>
            </a:r>
          </a:p>
        </p:txBody>
      </p:sp>
      <p:sp>
        <p:nvSpPr>
          <p:cNvPr id="86" name="TextBox 85">
            <a:extLst>
              <a:ext uri="{FF2B5EF4-FFF2-40B4-BE49-F238E27FC236}">
                <a16:creationId xmlns:a16="http://schemas.microsoft.com/office/drawing/2014/main" id="{7A288F14-2146-4209-9649-63389B89EEF4}"/>
              </a:ext>
            </a:extLst>
          </p:cNvPr>
          <p:cNvSpPr txBox="1"/>
          <p:nvPr/>
        </p:nvSpPr>
        <p:spPr>
          <a:xfrm>
            <a:off x="1461664" y="3897160"/>
            <a:ext cx="761100" cy="369332"/>
          </a:xfrm>
          <a:prstGeom prst="rect">
            <a:avLst/>
          </a:prstGeom>
          <a:solidFill>
            <a:schemeClr val="bg1"/>
          </a:solidFill>
        </p:spPr>
        <p:txBody>
          <a:bodyPr wrap="square" rtlCol="0">
            <a:spAutoFit/>
          </a:bodyPr>
          <a:lstStyle/>
          <a:p>
            <a:pPr algn="ctr"/>
            <a:r>
              <a:rPr lang="en-US" sz="900" dirty="0"/>
              <a:t>Popsicle point</a:t>
            </a:r>
          </a:p>
        </p:txBody>
      </p:sp>
      <p:sp>
        <p:nvSpPr>
          <p:cNvPr id="87" name="Rectangle: Folded Corner 86">
            <a:extLst>
              <a:ext uri="{FF2B5EF4-FFF2-40B4-BE49-F238E27FC236}">
                <a16:creationId xmlns:a16="http://schemas.microsoft.com/office/drawing/2014/main" id="{49C93D3F-17AB-4BCD-ABA7-D1DCBB0FDAD2}"/>
              </a:ext>
            </a:extLst>
          </p:cNvPr>
          <p:cNvSpPr/>
          <p:nvPr/>
        </p:nvSpPr>
        <p:spPr>
          <a:xfrm>
            <a:off x="2310269" y="1592273"/>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29B4D3A0-0561-4480-8725-49AA4A67C295}"/>
              </a:ext>
            </a:extLst>
          </p:cNvPr>
          <p:cNvSpPr/>
          <p:nvPr/>
        </p:nvSpPr>
        <p:spPr>
          <a:xfrm>
            <a:off x="2163672" y="1592148"/>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392C9491-BC0C-4FC0-9DB0-8C8CA87B88C3}"/>
              </a:ext>
            </a:extLst>
          </p:cNvPr>
          <p:cNvSpPr/>
          <p:nvPr/>
        </p:nvSpPr>
        <p:spPr>
          <a:xfrm>
            <a:off x="3201983" y="2846902"/>
            <a:ext cx="146596"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Cylinder 89">
            <a:extLst>
              <a:ext uri="{FF2B5EF4-FFF2-40B4-BE49-F238E27FC236}">
                <a16:creationId xmlns:a16="http://schemas.microsoft.com/office/drawing/2014/main" id="{6A833F7E-7C90-4440-85A4-E82A9AECC21A}"/>
              </a:ext>
            </a:extLst>
          </p:cNvPr>
          <p:cNvSpPr/>
          <p:nvPr/>
        </p:nvSpPr>
        <p:spPr>
          <a:xfrm>
            <a:off x="2491981" y="1558503"/>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ylinder 90">
            <a:extLst>
              <a:ext uri="{FF2B5EF4-FFF2-40B4-BE49-F238E27FC236}">
                <a16:creationId xmlns:a16="http://schemas.microsoft.com/office/drawing/2014/main" id="{3FB82B0C-2E6D-46A5-8F14-A052034BFE22}"/>
              </a:ext>
            </a:extLst>
          </p:cNvPr>
          <p:cNvSpPr/>
          <p:nvPr/>
        </p:nvSpPr>
        <p:spPr>
          <a:xfrm>
            <a:off x="3693384" y="3124652"/>
            <a:ext cx="129639" cy="158408"/>
          </a:xfrm>
          <a:prstGeom prst="ca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Folded Corner 91">
            <a:extLst>
              <a:ext uri="{FF2B5EF4-FFF2-40B4-BE49-F238E27FC236}">
                <a16:creationId xmlns:a16="http://schemas.microsoft.com/office/drawing/2014/main" id="{C2BA57C2-B40B-4E32-9666-B3F16A75E868}"/>
              </a:ext>
            </a:extLst>
          </p:cNvPr>
          <p:cNvSpPr/>
          <p:nvPr/>
        </p:nvSpPr>
        <p:spPr>
          <a:xfrm>
            <a:off x="3348579" y="2420282"/>
            <a:ext cx="164754" cy="166812"/>
          </a:xfrm>
          <a:prstGeom prst="foldedCorner">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Isosceles Triangle 92">
            <a:extLst>
              <a:ext uri="{FF2B5EF4-FFF2-40B4-BE49-F238E27FC236}">
                <a16:creationId xmlns:a16="http://schemas.microsoft.com/office/drawing/2014/main" id="{0CBE5B23-4C83-415D-9D5B-364497307B31}"/>
              </a:ext>
            </a:extLst>
          </p:cNvPr>
          <p:cNvSpPr/>
          <p:nvPr/>
        </p:nvSpPr>
        <p:spPr>
          <a:xfrm>
            <a:off x="4264504" y="2363445"/>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Isosceles Triangle 93">
            <a:extLst>
              <a:ext uri="{FF2B5EF4-FFF2-40B4-BE49-F238E27FC236}">
                <a16:creationId xmlns:a16="http://schemas.microsoft.com/office/drawing/2014/main" id="{05C193DE-8706-4AB1-9098-558400DF16D8}"/>
              </a:ext>
            </a:extLst>
          </p:cNvPr>
          <p:cNvSpPr/>
          <p:nvPr/>
        </p:nvSpPr>
        <p:spPr>
          <a:xfrm>
            <a:off x="3866265" y="3049155"/>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Isosceles Triangle 94">
            <a:extLst>
              <a:ext uri="{FF2B5EF4-FFF2-40B4-BE49-F238E27FC236}">
                <a16:creationId xmlns:a16="http://schemas.microsoft.com/office/drawing/2014/main" id="{1F76306A-84B1-4987-9D73-3964CEAD371B}"/>
              </a:ext>
            </a:extLst>
          </p:cNvPr>
          <p:cNvSpPr/>
          <p:nvPr/>
        </p:nvSpPr>
        <p:spPr>
          <a:xfrm>
            <a:off x="3697976" y="2421942"/>
            <a:ext cx="146597" cy="184355"/>
          </a:xfrm>
          <a:prstGeom prst="triangle">
            <a:avLst/>
          </a:prstGeom>
          <a:solidFill>
            <a:srgbClr val="FFC000"/>
          </a:solidFill>
          <a:ln>
            <a:solidFill>
              <a:srgbClr val="FF4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265B62C-E7FF-49E0-8DE3-719CC3936B8F}"/>
              </a:ext>
            </a:extLst>
          </p:cNvPr>
          <p:cNvSpPr>
            <a:spLocks noGrp="1"/>
          </p:cNvSpPr>
          <p:nvPr>
            <p:ph type="title"/>
          </p:nvPr>
        </p:nvSpPr>
        <p:spPr>
          <a:xfrm>
            <a:off x="108630" y="494377"/>
            <a:ext cx="6150924" cy="615523"/>
          </a:xfrm>
          <a:solidFill>
            <a:schemeClr val="bg1"/>
          </a:solidFill>
        </p:spPr>
        <p:txBody>
          <a:bodyPr/>
          <a:lstStyle/>
          <a:p>
            <a:r>
              <a:rPr lang="en-US" sz="2800" b="1" dirty="0">
                <a:solidFill>
                  <a:schemeClr val="tx1"/>
                </a:solidFill>
              </a:rPr>
              <a:t>X-Mile Road March</a:t>
            </a:r>
          </a:p>
        </p:txBody>
      </p:sp>
      <p:pic>
        <p:nvPicPr>
          <p:cNvPr id="44" name="Picture 43" descr="A picture containing outdoor, tree, forest, plant&#10;&#10;Description automatically generated">
            <a:extLst>
              <a:ext uri="{FF2B5EF4-FFF2-40B4-BE49-F238E27FC236}">
                <a16:creationId xmlns:a16="http://schemas.microsoft.com/office/drawing/2014/main" id="{2119FC65-351A-42C1-A248-0AC21A34AE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2434" y="563012"/>
            <a:ext cx="1898446"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Connector 3">
            <a:extLst>
              <a:ext uri="{FF2B5EF4-FFF2-40B4-BE49-F238E27FC236}">
                <a16:creationId xmlns:a16="http://schemas.microsoft.com/office/drawing/2014/main" id="{5F9B4F27-8146-4E0D-908E-A28614E560F4}"/>
              </a:ext>
            </a:extLst>
          </p:cNvPr>
          <p:cNvCxnSpPr/>
          <p:nvPr/>
        </p:nvCxnSpPr>
        <p:spPr>
          <a:xfrm>
            <a:off x="6698748" y="4958267"/>
            <a:ext cx="0" cy="1899733"/>
          </a:xfrm>
          <a:prstGeom prst="line">
            <a:avLst/>
          </a:prstGeom>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BA9ED3CA-B360-4331-A41F-604D756AB1F9}"/>
              </a:ext>
            </a:extLst>
          </p:cNvPr>
          <p:cNvSpPr txBox="1"/>
          <p:nvPr/>
        </p:nvSpPr>
        <p:spPr>
          <a:xfrm>
            <a:off x="4594079" y="4969980"/>
            <a:ext cx="2056571" cy="1384995"/>
          </a:xfrm>
          <a:prstGeom prst="rect">
            <a:avLst/>
          </a:prstGeom>
          <a:noFill/>
        </p:spPr>
        <p:txBody>
          <a:bodyPr wrap="square" rtlCol="0">
            <a:spAutoFit/>
          </a:bodyPr>
          <a:lstStyle/>
          <a:p>
            <a:pPr marL="285750" indent="-285750">
              <a:buFont typeface="Arial" panose="020B0604020202020204" pitchFamily="34" charset="0"/>
              <a:buChar char="•"/>
            </a:pPr>
            <a:r>
              <a:rPr lang="en-US" sz="1050" dirty="0"/>
              <a:t>Follow the pink ribbons (about every 25m)</a:t>
            </a:r>
          </a:p>
          <a:p>
            <a:pPr marL="285750" indent="-285750">
              <a:buFont typeface="Arial" panose="020B0604020202020204" pitchFamily="34" charset="0"/>
              <a:buChar char="•"/>
            </a:pPr>
            <a:r>
              <a:rPr lang="en-US" sz="1050" dirty="0"/>
              <a:t>White diamonds out blue diamonds back</a:t>
            </a:r>
          </a:p>
          <a:p>
            <a:pPr marL="285750" indent="-285750">
              <a:buFont typeface="Arial" panose="020B0604020202020204" pitchFamily="34" charset="0"/>
              <a:buChar char="•"/>
            </a:pPr>
            <a:r>
              <a:rPr lang="en-US" sz="1050" dirty="0"/>
              <a:t>Popsicle Point</a:t>
            </a:r>
          </a:p>
          <a:p>
            <a:pPr marL="285750" indent="-285750">
              <a:buFont typeface="Arial" panose="020B0604020202020204" pitchFamily="34" charset="0"/>
              <a:buChar char="•"/>
            </a:pPr>
            <a:r>
              <a:rPr lang="en-US" sz="1050" dirty="0"/>
              <a:t>If injured call someone on contact roster or make it to CP.</a:t>
            </a:r>
          </a:p>
        </p:txBody>
      </p:sp>
    </p:spTree>
    <p:extLst>
      <p:ext uri="{BB962C8B-B14F-4D97-AF65-F5344CB8AC3E}">
        <p14:creationId xmlns:p14="http://schemas.microsoft.com/office/powerpoint/2010/main" val="1348722823"/>
      </p:ext>
    </p:extLst>
  </p:cSld>
  <p:clrMapOvr>
    <a:masterClrMapping/>
  </p:clrMapOvr>
</p:sld>
</file>

<file path=ppt/theme/theme1.xml><?xml version="1.0" encoding="utf-8"?>
<a:theme xmlns:a="http://schemas.openxmlformats.org/drawingml/2006/main" name="1_Rip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876BDAFE7A4E4F8A691E186448583A" ma:contentTypeVersion="11" ma:contentTypeDescription="Create a new document." ma:contentTypeScope="" ma:versionID="99161fded82c27783b57505d885bd0ca">
  <xsd:schema xmlns:xsd="http://www.w3.org/2001/XMLSchema" xmlns:xs="http://www.w3.org/2001/XMLSchema" xmlns:p="http://schemas.microsoft.com/office/2006/metadata/properties" xmlns:ns2="39e0a11b-0cd6-46cf-b243-a7e5bc3b275f" xmlns:ns3="3b915db0-0690-4798-8e27-f42e4f84aa10" targetNamespace="http://schemas.microsoft.com/office/2006/metadata/properties" ma:root="true" ma:fieldsID="0d04d32cef99892f9e7d4da2ffdf3891" ns2:_="" ns3:_="">
    <xsd:import namespace="39e0a11b-0cd6-46cf-b243-a7e5bc3b275f"/>
    <xsd:import namespace="3b915db0-0690-4798-8e27-f42e4f84aa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0a11b-0cd6-46cf-b243-a7e5bc3b2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915db0-0690-4798-8e27-f42e4f84aa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9D8D5F-2C6B-4CF8-90EC-6C04FD4F1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0a11b-0cd6-46cf-b243-a7e5bc3b275f"/>
    <ds:schemaRef ds:uri="3b915db0-0690-4798-8e27-f42e4f84a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B61175-B281-41AC-B014-1824E780C3FD}">
  <ds:schemaRefs>
    <ds:schemaRef ds:uri="http://schemas.microsoft.com/sharepoint/v3/contenttype/forms"/>
  </ds:schemaRefs>
</ds:datastoreItem>
</file>

<file path=customXml/itemProps3.xml><?xml version="1.0" encoding="utf-8"?>
<ds:datastoreItem xmlns:ds="http://schemas.openxmlformats.org/officeDocument/2006/customXml" ds:itemID="{C34DD458-4901-449D-AAD0-7FEA14EC1C41}">
  <ds:schemaRefs>
    <ds:schemaRef ds:uri="http://purl.org/dc/dcmitype/"/>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3b915db0-0690-4798-8e27-f42e4f84aa10"/>
    <ds:schemaRef ds:uri="39e0a11b-0cd6-46cf-b243-a7e5bc3b275f"/>
  </ds:schemaRefs>
</ds:datastoreItem>
</file>

<file path=docProps/app.xml><?xml version="1.0" encoding="utf-8"?>
<Properties xmlns="http://schemas.openxmlformats.org/officeDocument/2006/extended-properties" xmlns:vt="http://schemas.openxmlformats.org/officeDocument/2006/docPropsVTypes">
  <TotalTime>51085</TotalTime>
  <Words>2162</Words>
  <Application>Microsoft Office PowerPoint</Application>
  <PresentationFormat>On-screen Show (4:3)</PresentationFormat>
  <Paragraphs>264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Noto Symbol</vt:lpstr>
      <vt:lpstr>Times New Roman</vt:lpstr>
      <vt:lpstr>Wingdings</vt:lpstr>
      <vt:lpstr>1_Ripple</vt:lpstr>
      <vt:lpstr>Ranger Buddy Competition 2023 Lawrence, Kansas   ANNEX C </vt:lpstr>
      <vt:lpstr>Event Registration </vt:lpstr>
      <vt:lpstr>RSOI / In-Processing</vt:lpstr>
      <vt:lpstr>Final Billeting Plan</vt:lpstr>
      <vt:lpstr>MAPS and DIRECTIONS</vt:lpstr>
      <vt:lpstr>Map of Sesquicentennial Point Park</vt:lpstr>
      <vt:lpstr>PowerPoint Presentation</vt:lpstr>
      <vt:lpstr>Event Concept</vt:lpstr>
      <vt:lpstr>X-Mile Road March</vt:lpstr>
      <vt:lpstr>Color Lane Tasks</vt:lpstr>
      <vt:lpstr>5K Buddy Run </vt:lpstr>
      <vt:lpstr>PowerPoint Presentation</vt:lpstr>
      <vt:lpstr>Packing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Ranger Buddy Competition 2017  Rimrock Farm  Lawrence, Kansas 08APR17</dc:title>
  <dc:creator>CCADMIN</dc:creator>
  <cp:lastModifiedBy>Emery, Travis Justin</cp:lastModifiedBy>
  <cp:revision>343</cp:revision>
  <cp:lastPrinted>2022-12-16T23:29:48Z</cp:lastPrinted>
  <dcterms:modified xsi:type="dcterms:W3CDTF">2023-01-04T23:17:41Z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0x010100D3876BDAFE7A4E4F8A691E186448583A</vt:lpwstr>
  </property>
</Properties>
</file>