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handoutMasterIdLst>
    <p:handoutMasterId r:id="rId21"/>
  </p:handoutMasterIdLst>
  <p:sldIdLst>
    <p:sldId id="348" r:id="rId2"/>
    <p:sldId id="385" r:id="rId3"/>
    <p:sldId id="311" r:id="rId4"/>
    <p:sldId id="312" r:id="rId5"/>
    <p:sldId id="313" r:id="rId6"/>
    <p:sldId id="325" r:id="rId7"/>
    <p:sldId id="316" r:id="rId8"/>
    <p:sldId id="315" r:id="rId9"/>
    <p:sldId id="317" r:id="rId10"/>
    <p:sldId id="332" r:id="rId11"/>
    <p:sldId id="318" r:id="rId12"/>
    <p:sldId id="314" r:id="rId13"/>
    <p:sldId id="378" r:id="rId14"/>
    <p:sldId id="349" r:id="rId15"/>
    <p:sldId id="376" r:id="rId16"/>
    <p:sldId id="377" r:id="rId17"/>
    <p:sldId id="334" r:id="rId18"/>
    <p:sldId id="345" r:id="rId19"/>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386500C3-F26E-429B-AF59-4CF1B1920128}">
          <p14:sldIdLst>
            <p14:sldId id="348"/>
            <p14:sldId id="385"/>
            <p14:sldId id="311"/>
            <p14:sldId id="312"/>
            <p14:sldId id="313"/>
            <p14:sldId id="325"/>
            <p14:sldId id="316"/>
            <p14:sldId id="315"/>
            <p14:sldId id="317"/>
            <p14:sldId id="332"/>
            <p14:sldId id="318"/>
            <p14:sldId id="314"/>
            <p14:sldId id="378"/>
            <p14:sldId id="349"/>
            <p14:sldId id="376"/>
            <p14:sldId id="377"/>
            <p14:sldId id="334"/>
            <p14:sldId id="34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ery, Travis Justin" initials="ETJ" lastIdx="1" clrIdx="0">
    <p:extLst>
      <p:ext uri="{19B8F6BF-5375-455C-9EA6-DF929625EA0E}">
        <p15:presenceInfo xmlns:p15="http://schemas.microsoft.com/office/powerpoint/2012/main" userId="S::t196e711@home.ku.edu::f34bfb89-59bb-4af8-82e6-b90965c5bd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BA"/>
    <a:srgbClr val="FF6600"/>
    <a:srgbClr val="FF4500"/>
    <a:srgbClr val="263925"/>
    <a:srgbClr val="3B4C32"/>
    <a:srgbClr val="43543A"/>
    <a:srgbClr val="098BF7"/>
    <a:srgbClr val="A051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B32E3-C768-419E-BEBE-57992F0B5CCF}">
  <a:tblStyle styleId="{927B32E3-C768-419E-BEBE-57992F0B5CC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EB784827-835A-4A24-AB87-EFEAD0AD3E6D}"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0" autoAdjust="0"/>
    <p:restoredTop sz="90485" autoAdjust="0"/>
  </p:normalViewPr>
  <p:slideViewPr>
    <p:cSldViewPr snapToGrid="0">
      <p:cViewPr varScale="1">
        <p:scale>
          <a:sx n="95" d="100"/>
          <a:sy n="95" d="100"/>
        </p:scale>
        <p:origin x="1458"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979" cy="467364"/>
          </a:xfrm>
          <a:prstGeom prst="rect">
            <a:avLst/>
          </a:prstGeom>
        </p:spPr>
        <p:txBody>
          <a:bodyPr vert="horz" lIns="91567" tIns="45785" rIns="91567" bIns="45785" rtlCol="0"/>
          <a:lstStyle>
            <a:lvl1pPr algn="l">
              <a:defRPr sz="1200"/>
            </a:lvl1pPr>
          </a:lstStyle>
          <a:p>
            <a:endParaRPr lang="en-US"/>
          </a:p>
        </p:txBody>
      </p:sp>
      <p:sp>
        <p:nvSpPr>
          <p:cNvPr id="3" name="Date Placeholder 2"/>
          <p:cNvSpPr>
            <a:spLocks noGrp="1"/>
          </p:cNvSpPr>
          <p:nvPr>
            <p:ph type="dt" sz="quarter" idx="1"/>
          </p:nvPr>
        </p:nvSpPr>
        <p:spPr>
          <a:xfrm>
            <a:off x="3977532" y="0"/>
            <a:ext cx="3043979" cy="467364"/>
          </a:xfrm>
          <a:prstGeom prst="rect">
            <a:avLst/>
          </a:prstGeom>
        </p:spPr>
        <p:txBody>
          <a:bodyPr vert="horz" lIns="91567" tIns="45785" rIns="91567" bIns="45785" rtlCol="0"/>
          <a:lstStyle>
            <a:lvl1pPr algn="r">
              <a:defRPr sz="1200"/>
            </a:lvl1pPr>
          </a:lstStyle>
          <a:p>
            <a:fld id="{B0A18CE8-BF14-49C3-B5F2-B744405E17FE}" type="datetimeFigureOut">
              <a:rPr lang="en-US" smtClean="0"/>
              <a:t>3/6/2023</a:t>
            </a:fld>
            <a:endParaRPr lang="en-US"/>
          </a:p>
        </p:txBody>
      </p:sp>
      <p:sp>
        <p:nvSpPr>
          <p:cNvPr id="4" name="Footer Placeholder 3"/>
          <p:cNvSpPr>
            <a:spLocks noGrp="1"/>
          </p:cNvSpPr>
          <p:nvPr>
            <p:ph type="ftr" sz="quarter" idx="2"/>
          </p:nvPr>
        </p:nvSpPr>
        <p:spPr>
          <a:xfrm>
            <a:off x="3" y="8841738"/>
            <a:ext cx="3043979" cy="467364"/>
          </a:xfrm>
          <a:prstGeom prst="rect">
            <a:avLst/>
          </a:prstGeom>
        </p:spPr>
        <p:txBody>
          <a:bodyPr vert="horz" lIns="91567" tIns="45785" rIns="91567" bIns="45785" rtlCol="0" anchor="b"/>
          <a:lstStyle>
            <a:lvl1pPr algn="l">
              <a:defRPr sz="1200"/>
            </a:lvl1pPr>
          </a:lstStyle>
          <a:p>
            <a:endParaRPr lang="en-US"/>
          </a:p>
        </p:txBody>
      </p:sp>
      <p:sp>
        <p:nvSpPr>
          <p:cNvPr id="5" name="Slide Number Placeholder 4"/>
          <p:cNvSpPr>
            <a:spLocks noGrp="1"/>
          </p:cNvSpPr>
          <p:nvPr>
            <p:ph type="sldNum" sz="quarter" idx="3"/>
          </p:nvPr>
        </p:nvSpPr>
        <p:spPr>
          <a:xfrm>
            <a:off x="3977532" y="8841738"/>
            <a:ext cx="3043979" cy="467364"/>
          </a:xfrm>
          <a:prstGeom prst="rect">
            <a:avLst/>
          </a:prstGeom>
        </p:spPr>
        <p:txBody>
          <a:bodyPr vert="horz" lIns="91567" tIns="45785" rIns="91567" bIns="45785" rtlCol="0" anchor="b"/>
          <a:lstStyle>
            <a:lvl1pPr algn="r">
              <a:defRPr sz="1200"/>
            </a:lvl1pPr>
          </a:lstStyle>
          <a:p>
            <a:fld id="{6BEF51A2-F4FD-443C-8408-AA1DFAF83B1B}" type="slidenum">
              <a:rPr lang="en-US" smtClean="0"/>
              <a:t>‹#›</a:t>
            </a:fld>
            <a:endParaRPr lang="en-US"/>
          </a:p>
        </p:txBody>
      </p:sp>
    </p:spTree>
    <p:extLst>
      <p:ext uri="{BB962C8B-B14F-4D97-AF65-F5344CB8AC3E}">
        <p14:creationId xmlns:p14="http://schemas.microsoft.com/office/powerpoint/2010/main" val="2108342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4" y="0"/>
            <a:ext cx="3043342" cy="465455"/>
          </a:xfrm>
          <a:prstGeom prst="rect">
            <a:avLst/>
          </a:prstGeom>
          <a:noFill/>
          <a:ln>
            <a:noFill/>
          </a:ln>
        </p:spPr>
        <p:txBody>
          <a:bodyPr lIns="93293" tIns="93293" rIns="93293" bIns="93293" anchor="t" anchorCtr="0"/>
          <a:lstStyle>
            <a:lvl1pPr marL="0" marR="0" lvl="0" indent="0" algn="l" rtl="0">
              <a:lnSpc>
                <a:spcPct val="100000"/>
              </a:lnSpc>
              <a:spcBef>
                <a:spcPts val="0"/>
              </a:spcBef>
              <a:spcAft>
                <a:spcPts val="0"/>
              </a:spcAft>
              <a:defRPr/>
            </a:lvl1pPr>
            <a:lvl2pPr marL="466538" marR="0" lvl="1" indent="0" algn="l" rtl="0">
              <a:lnSpc>
                <a:spcPct val="100000"/>
              </a:lnSpc>
              <a:spcBef>
                <a:spcPts val="0"/>
              </a:spcBef>
              <a:spcAft>
                <a:spcPts val="0"/>
              </a:spcAft>
              <a:defRPr/>
            </a:lvl2pPr>
            <a:lvl3pPr marL="933077" marR="0" lvl="2" indent="0" algn="l" rtl="0">
              <a:lnSpc>
                <a:spcPct val="100000"/>
              </a:lnSpc>
              <a:spcBef>
                <a:spcPts val="0"/>
              </a:spcBef>
              <a:spcAft>
                <a:spcPts val="0"/>
              </a:spcAft>
              <a:defRPr/>
            </a:lvl3pPr>
            <a:lvl4pPr marL="1399612" marR="0" lvl="3" indent="0" algn="l" rtl="0">
              <a:lnSpc>
                <a:spcPct val="100000"/>
              </a:lnSpc>
              <a:spcBef>
                <a:spcPts val="0"/>
              </a:spcBef>
              <a:spcAft>
                <a:spcPts val="0"/>
              </a:spcAft>
              <a:defRPr/>
            </a:lvl4pPr>
            <a:lvl5pPr marL="1866151" marR="0" lvl="4" indent="0" algn="l" rtl="0">
              <a:lnSpc>
                <a:spcPct val="100000"/>
              </a:lnSpc>
              <a:spcBef>
                <a:spcPts val="0"/>
              </a:spcBef>
              <a:spcAft>
                <a:spcPts val="0"/>
              </a:spcAft>
              <a:defRPr/>
            </a:lvl5pPr>
            <a:lvl6pPr marL="2332689" marR="0" lvl="5" indent="0" algn="l" rtl="0">
              <a:lnSpc>
                <a:spcPct val="100000"/>
              </a:lnSpc>
              <a:spcBef>
                <a:spcPts val="0"/>
              </a:spcBef>
              <a:spcAft>
                <a:spcPts val="0"/>
              </a:spcAft>
              <a:defRPr/>
            </a:lvl6pPr>
            <a:lvl7pPr marL="3265765" marR="0" lvl="6" indent="0" algn="l" rtl="0">
              <a:lnSpc>
                <a:spcPct val="100000"/>
              </a:lnSpc>
              <a:spcBef>
                <a:spcPts val="0"/>
              </a:spcBef>
              <a:spcAft>
                <a:spcPts val="0"/>
              </a:spcAft>
              <a:defRPr/>
            </a:lvl7pPr>
            <a:lvl8pPr marL="4665379" marR="0" lvl="7" indent="0" algn="l" rtl="0">
              <a:lnSpc>
                <a:spcPct val="100000"/>
              </a:lnSpc>
              <a:spcBef>
                <a:spcPts val="0"/>
              </a:spcBef>
              <a:spcAft>
                <a:spcPts val="0"/>
              </a:spcAft>
              <a:defRPr/>
            </a:lvl8pPr>
            <a:lvl9pPr marL="6531530" marR="0" lvl="8" indent="0" algn="l" rtl="0">
              <a:lnSpc>
                <a:spcPct val="100000"/>
              </a:lnSpc>
              <a:spcBef>
                <a:spcPts val="0"/>
              </a:spcBef>
              <a:spcAft>
                <a:spcPts val="0"/>
              </a:spcAft>
              <a:defRPr/>
            </a:lvl9pPr>
          </a:lstStyle>
          <a:p>
            <a:endParaRPr/>
          </a:p>
        </p:txBody>
      </p:sp>
      <p:sp>
        <p:nvSpPr>
          <p:cNvPr id="4" name="Shape 4"/>
          <p:cNvSpPr txBox="1">
            <a:spLocks noGrp="1"/>
          </p:cNvSpPr>
          <p:nvPr>
            <p:ph type="dt" idx="10"/>
          </p:nvPr>
        </p:nvSpPr>
        <p:spPr>
          <a:xfrm>
            <a:off x="3978132" y="0"/>
            <a:ext cx="3043342" cy="465455"/>
          </a:xfrm>
          <a:prstGeom prst="rect">
            <a:avLst/>
          </a:prstGeom>
          <a:noFill/>
          <a:ln>
            <a:noFill/>
          </a:ln>
        </p:spPr>
        <p:txBody>
          <a:bodyPr lIns="93293" tIns="93293" rIns="93293" bIns="93293" anchor="t" anchorCtr="0"/>
          <a:lstStyle>
            <a:lvl1pPr marL="0" marR="0" lvl="0" indent="0" algn="r" rtl="0">
              <a:lnSpc>
                <a:spcPct val="100000"/>
              </a:lnSpc>
              <a:spcBef>
                <a:spcPts val="0"/>
              </a:spcBef>
              <a:spcAft>
                <a:spcPts val="0"/>
              </a:spcAft>
              <a:defRPr/>
            </a:lvl1pPr>
            <a:lvl2pPr marL="466538" marR="0" lvl="1" indent="0" algn="l" rtl="0">
              <a:lnSpc>
                <a:spcPct val="100000"/>
              </a:lnSpc>
              <a:spcBef>
                <a:spcPts val="0"/>
              </a:spcBef>
              <a:spcAft>
                <a:spcPts val="0"/>
              </a:spcAft>
              <a:defRPr/>
            </a:lvl2pPr>
            <a:lvl3pPr marL="933077" marR="0" lvl="2" indent="0" algn="l" rtl="0">
              <a:lnSpc>
                <a:spcPct val="100000"/>
              </a:lnSpc>
              <a:spcBef>
                <a:spcPts val="0"/>
              </a:spcBef>
              <a:spcAft>
                <a:spcPts val="0"/>
              </a:spcAft>
              <a:defRPr/>
            </a:lvl3pPr>
            <a:lvl4pPr marL="1399612" marR="0" lvl="3" indent="0" algn="l" rtl="0">
              <a:lnSpc>
                <a:spcPct val="100000"/>
              </a:lnSpc>
              <a:spcBef>
                <a:spcPts val="0"/>
              </a:spcBef>
              <a:spcAft>
                <a:spcPts val="0"/>
              </a:spcAft>
              <a:defRPr/>
            </a:lvl4pPr>
            <a:lvl5pPr marL="1866151" marR="0" lvl="4" indent="0" algn="l" rtl="0">
              <a:lnSpc>
                <a:spcPct val="100000"/>
              </a:lnSpc>
              <a:spcBef>
                <a:spcPts val="0"/>
              </a:spcBef>
              <a:spcAft>
                <a:spcPts val="0"/>
              </a:spcAft>
              <a:defRPr/>
            </a:lvl5pPr>
            <a:lvl6pPr marL="2332689" marR="0" lvl="5" indent="0" algn="l" rtl="0">
              <a:lnSpc>
                <a:spcPct val="100000"/>
              </a:lnSpc>
              <a:spcBef>
                <a:spcPts val="0"/>
              </a:spcBef>
              <a:spcAft>
                <a:spcPts val="0"/>
              </a:spcAft>
              <a:defRPr/>
            </a:lvl6pPr>
            <a:lvl7pPr marL="3265765" marR="0" lvl="6" indent="0" algn="l" rtl="0">
              <a:lnSpc>
                <a:spcPct val="100000"/>
              </a:lnSpc>
              <a:spcBef>
                <a:spcPts val="0"/>
              </a:spcBef>
              <a:spcAft>
                <a:spcPts val="0"/>
              </a:spcAft>
              <a:defRPr/>
            </a:lvl7pPr>
            <a:lvl8pPr marL="4665379" marR="0" lvl="7" indent="0" algn="l" rtl="0">
              <a:lnSpc>
                <a:spcPct val="100000"/>
              </a:lnSpc>
              <a:spcBef>
                <a:spcPts val="0"/>
              </a:spcBef>
              <a:spcAft>
                <a:spcPts val="0"/>
              </a:spcAft>
              <a:defRPr/>
            </a:lvl8pPr>
            <a:lvl9pPr marL="6531530" marR="0" lvl="8" indent="0" algn="l" rtl="0">
              <a:lnSpc>
                <a:spcPct val="100000"/>
              </a:lnSpc>
              <a:spcBef>
                <a:spcPts val="0"/>
              </a:spcBef>
              <a:spcAft>
                <a:spcPts val="0"/>
              </a:spcAft>
              <a:defRPr/>
            </a:lvl9pPr>
          </a:lstStyle>
          <a:p>
            <a:endParaRPr/>
          </a:p>
        </p:txBody>
      </p:sp>
      <p:sp>
        <p:nvSpPr>
          <p:cNvPr id="5" name="Shape 5"/>
          <p:cNvSpPr>
            <a:spLocks noGrp="1" noRot="1" noChangeAspect="1"/>
          </p:cNvSpPr>
          <p:nvPr>
            <p:ph type="sldImg" idx="3"/>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2314" y="4421824"/>
            <a:ext cx="5618479" cy="4189095"/>
          </a:xfrm>
          <a:prstGeom prst="rect">
            <a:avLst/>
          </a:prstGeom>
          <a:noFill/>
          <a:ln>
            <a:noFill/>
          </a:ln>
        </p:spPr>
        <p:txBody>
          <a:bodyPr lIns="93293" tIns="93293" rIns="93293" bIns="93293"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4" y="8842029"/>
            <a:ext cx="3043342" cy="465455"/>
          </a:xfrm>
          <a:prstGeom prst="rect">
            <a:avLst/>
          </a:prstGeom>
          <a:noFill/>
          <a:ln>
            <a:noFill/>
          </a:ln>
        </p:spPr>
        <p:txBody>
          <a:bodyPr lIns="93293" tIns="93293" rIns="93293" bIns="93293" anchor="b" anchorCtr="0"/>
          <a:lstStyle>
            <a:lvl1pPr marL="0" marR="0" lvl="0" indent="0" algn="l" rtl="0">
              <a:lnSpc>
                <a:spcPct val="100000"/>
              </a:lnSpc>
              <a:spcBef>
                <a:spcPts val="0"/>
              </a:spcBef>
              <a:spcAft>
                <a:spcPts val="0"/>
              </a:spcAft>
              <a:defRPr/>
            </a:lvl1pPr>
            <a:lvl2pPr marL="466538" marR="0" lvl="1" indent="0" algn="l" rtl="0">
              <a:lnSpc>
                <a:spcPct val="100000"/>
              </a:lnSpc>
              <a:spcBef>
                <a:spcPts val="0"/>
              </a:spcBef>
              <a:spcAft>
                <a:spcPts val="0"/>
              </a:spcAft>
              <a:defRPr/>
            </a:lvl2pPr>
            <a:lvl3pPr marL="933077" marR="0" lvl="2" indent="0" algn="l" rtl="0">
              <a:lnSpc>
                <a:spcPct val="100000"/>
              </a:lnSpc>
              <a:spcBef>
                <a:spcPts val="0"/>
              </a:spcBef>
              <a:spcAft>
                <a:spcPts val="0"/>
              </a:spcAft>
              <a:defRPr/>
            </a:lvl3pPr>
            <a:lvl4pPr marL="1399612" marR="0" lvl="3" indent="0" algn="l" rtl="0">
              <a:lnSpc>
                <a:spcPct val="100000"/>
              </a:lnSpc>
              <a:spcBef>
                <a:spcPts val="0"/>
              </a:spcBef>
              <a:spcAft>
                <a:spcPts val="0"/>
              </a:spcAft>
              <a:defRPr/>
            </a:lvl4pPr>
            <a:lvl5pPr marL="1866151" marR="0" lvl="4" indent="0" algn="l" rtl="0">
              <a:lnSpc>
                <a:spcPct val="100000"/>
              </a:lnSpc>
              <a:spcBef>
                <a:spcPts val="0"/>
              </a:spcBef>
              <a:spcAft>
                <a:spcPts val="0"/>
              </a:spcAft>
              <a:defRPr/>
            </a:lvl5pPr>
            <a:lvl6pPr marL="2332689" marR="0" lvl="5" indent="0" algn="l" rtl="0">
              <a:lnSpc>
                <a:spcPct val="100000"/>
              </a:lnSpc>
              <a:spcBef>
                <a:spcPts val="0"/>
              </a:spcBef>
              <a:spcAft>
                <a:spcPts val="0"/>
              </a:spcAft>
              <a:defRPr/>
            </a:lvl6pPr>
            <a:lvl7pPr marL="3265765" marR="0" lvl="6" indent="0" algn="l" rtl="0">
              <a:lnSpc>
                <a:spcPct val="100000"/>
              </a:lnSpc>
              <a:spcBef>
                <a:spcPts val="0"/>
              </a:spcBef>
              <a:spcAft>
                <a:spcPts val="0"/>
              </a:spcAft>
              <a:defRPr/>
            </a:lvl7pPr>
            <a:lvl8pPr marL="4665379" marR="0" lvl="7" indent="0" algn="l" rtl="0">
              <a:lnSpc>
                <a:spcPct val="100000"/>
              </a:lnSpc>
              <a:spcBef>
                <a:spcPts val="0"/>
              </a:spcBef>
              <a:spcAft>
                <a:spcPts val="0"/>
              </a:spcAft>
              <a:defRPr/>
            </a:lvl8pPr>
            <a:lvl9pPr marL="6531530" marR="0" lvl="8" indent="0" algn="l" rtl="0">
              <a:lnSpc>
                <a:spcPct val="100000"/>
              </a:lnSpc>
              <a:spcBef>
                <a:spcPts val="0"/>
              </a:spcBef>
              <a:spcAft>
                <a:spcPts val="0"/>
              </a:spcAft>
              <a:defRPr/>
            </a:lvl9pPr>
          </a:lstStyle>
          <a:p>
            <a:endParaRPr/>
          </a:p>
        </p:txBody>
      </p:sp>
      <p:sp>
        <p:nvSpPr>
          <p:cNvPr id="8" name="Shape 8"/>
          <p:cNvSpPr txBox="1">
            <a:spLocks noGrp="1"/>
          </p:cNvSpPr>
          <p:nvPr>
            <p:ph type="sldNum" idx="12"/>
          </p:nvPr>
        </p:nvSpPr>
        <p:spPr>
          <a:xfrm>
            <a:off x="3978132" y="8842029"/>
            <a:ext cx="3043342" cy="465455"/>
          </a:xfrm>
          <a:prstGeom prst="rect">
            <a:avLst/>
          </a:prstGeom>
          <a:noFill/>
          <a:ln>
            <a:noFill/>
          </a:ln>
        </p:spPr>
        <p:txBody>
          <a:bodyPr lIns="93293" tIns="46633" rIns="93293" bIns="46633" anchor="b" anchorCtr="0">
            <a:noAutofit/>
          </a:bodyPr>
          <a:lstStyle/>
          <a:p>
            <a:pPr algn="r">
              <a:buClr>
                <a:srgbClr val="000000"/>
              </a:buClr>
              <a:buSzPct val="25000"/>
            </a:pPr>
            <a:fld id="{00000000-1234-1234-1234-123412341234}" type="slidenum">
              <a:rPr lang="en-US" sz="1200" smtClean="0"/>
              <a:pPr algn="r">
                <a:buClr>
                  <a:srgbClr val="000000"/>
                </a:buClr>
                <a:buSzPct val="25000"/>
              </a:pPr>
              <a:t>‹#›</a:t>
            </a:fld>
            <a:endParaRPr lang="en-US" sz="1200"/>
          </a:p>
        </p:txBody>
      </p:sp>
    </p:spTree>
    <p:extLst>
      <p:ext uri="{BB962C8B-B14F-4D97-AF65-F5344CB8AC3E}">
        <p14:creationId xmlns:p14="http://schemas.microsoft.com/office/powerpoint/2010/main" val="41533080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701040" y="4415791"/>
            <a:ext cx="5608320" cy="4183380"/>
          </a:xfrm>
          <a:prstGeom prst="rect">
            <a:avLst/>
          </a:prstGeom>
        </p:spPr>
        <p:txBody>
          <a:bodyPr lIns="93153" tIns="93153" rIns="93153" bIns="93153" anchor="ctr" anchorCtr="0">
            <a:noAutofit/>
          </a:bodyPr>
          <a:lstStyle/>
          <a:p>
            <a:endParaRPr/>
          </a:p>
        </p:txBody>
      </p:sp>
      <p:sp>
        <p:nvSpPr>
          <p:cNvPr id="464" name="Shape 464"/>
          <p:cNvSpPr txBox="1">
            <a:spLocks noGrp="1"/>
          </p:cNvSpPr>
          <p:nvPr>
            <p:ph type="sldNum" idx="12"/>
          </p:nvPr>
        </p:nvSpPr>
        <p:spPr>
          <a:xfrm>
            <a:off x="3970938" y="8829966"/>
            <a:ext cx="3037839" cy="464820"/>
          </a:xfrm>
          <a:prstGeom prst="rect">
            <a:avLst/>
          </a:prstGeom>
        </p:spPr>
        <p:txBody>
          <a:bodyPr lIns="93153" tIns="46563" rIns="93153" bIns="46563" anchor="b" anchorCtr="0">
            <a:noAutofit/>
          </a:bodyPr>
          <a:lstStyle/>
          <a:p>
            <a:pPr>
              <a:buClr>
                <a:srgbClr val="000000"/>
              </a:buClr>
              <a:buSzPct val="25000"/>
            </a:pPr>
            <a:fld id="{00000000-1234-1234-1234-123412341234}" type="slidenum">
              <a:rPr lang="en-US"/>
              <a:pPr>
                <a:buClr>
                  <a:srgbClr val="000000"/>
                </a:buClr>
                <a:buSzPct val="25000"/>
              </a:pPr>
              <a:t>1</a:t>
            </a:fld>
            <a:endParaRPr lang="en-US"/>
          </a:p>
        </p:txBody>
      </p:sp>
    </p:spTree>
    <p:extLst>
      <p:ext uri="{BB962C8B-B14F-4D97-AF65-F5344CB8AC3E}">
        <p14:creationId xmlns:p14="http://schemas.microsoft.com/office/powerpoint/2010/main" val="3413682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499" name="Shape 499"/>
          <p:cNvSpPr txBox="1">
            <a:spLocks noGrp="1"/>
          </p:cNvSpPr>
          <p:nvPr>
            <p:ph type="body" idx="1"/>
          </p:nvPr>
        </p:nvSpPr>
        <p:spPr>
          <a:xfrm>
            <a:off x="701040" y="4415791"/>
            <a:ext cx="5608320" cy="4183380"/>
          </a:xfrm>
          <a:prstGeom prst="rect">
            <a:avLst/>
          </a:prstGeom>
          <a:noFill/>
          <a:ln>
            <a:noFill/>
          </a:ln>
        </p:spPr>
        <p:txBody>
          <a:bodyPr lIns="93153" tIns="93153" rIns="93153" bIns="93153" anchor="ctr" anchorCtr="0">
            <a:noAutofit/>
          </a:bodyPr>
          <a:lstStyle/>
          <a:p>
            <a:pPr>
              <a:buClr>
                <a:schemeClr val="dk1"/>
              </a:buClr>
              <a:buSzPct val="25000"/>
            </a:pPr>
            <a:endParaRPr lang="en-US" dirty="0">
              <a:solidFill>
                <a:schemeClr val="dk1"/>
              </a:solidFill>
            </a:endParaRPr>
          </a:p>
        </p:txBody>
      </p:sp>
      <p:sp>
        <p:nvSpPr>
          <p:cNvPr id="500" name="Shape 500"/>
          <p:cNvSpPr txBox="1">
            <a:spLocks noGrp="1"/>
          </p:cNvSpPr>
          <p:nvPr>
            <p:ph type="sldNum" idx="12"/>
          </p:nvPr>
        </p:nvSpPr>
        <p:spPr>
          <a:xfrm>
            <a:off x="3970938" y="8829965"/>
            <a:ext cx="3037839" cy="464820"/>
          </a:xfrm>
          <a:prstGeom prst="rect">
            <a:avLst/>
          </a:prstGeom>
          <a:noFill/>
          <a:ln>
            <a:noFill/>
          </a:ln>
        </p:spPr>
        <p:txBody>
          <a:bodyPr lIns="93153" tIns="46563" rIns="93153" bIns="46563" anchor="b" anchorCtr="0">
            <a:noAutofit/>
          </a:bodyPr>
          <a:lstStyle/>
          <a:p>
            <a:pPr>
              <a:buClr>
                <a:srgbClr val="000000"/>
              </a:buClr>
              <a:buSzPct val="25000"/>
            </a:pPr>
            <a:fld id="{00000000-1234-1234-1234-123412341234}" type="slidenum">
              <a:rPr lang="en-US"/>
              <a:pPr>
                <a:buClr>
                  <a:srgbClr val="000000"/>
                </a:buClr>
                <a:buSzPct val="25000"/>
              </a:pPr>
              <a:t>12</a:t>
            </a:fld>
            <a:endParaRPr lang="en-US"/>
          </a:p>
        </p:txBody>
      </p:sp>
    </p:spTree>
    <p:extLst>
      <p:ext uri="{BB962C8B-B14F-4D97-AF65-F5344CB8AC3E}">
        <p14:creationId xmlns:p14="http://schemas.microsoft.com/office/powerpoint/2010/main" val="1825923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rgbClr val="000000"/>
              </a:buClr>
              <a:buSzPct val="25000"/>
            </a:pPr>
            <a:fld id="{00000000-1234-1234-1234-123412341234}" type="slidenum">
              <a:rPr lang="en-US" sz="1200" smtClean="0"/>
              <a:pPr algn="r">
                <a:buClr>
                  <a:srgbClr val="000000"/>
                </a:buClr>
                <a:buSzPct val="25000"/>
              </a:pPr>
              <a:t>13</a:t>
            </a:fld>
            <a:endParaRPr lang="en-US" sz="1200"/>
          </a:p>
        </p:txBody>
      </p:sp>
    </p:spTree>
    <p:extLst>
      <p:ext uri="{BB962C8B-B14F-4D97-AF65-F5344CB8AC3E}">
        <p14:creationId xmlns:p14="http://schemas.microsoft.com/office/powerpoint/2010/main" val="1757110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701040" y="4415791"/>
            <a:ext cx="5608320" cy="4183380"/>
          </a:xfrm>
          <a:prstGeom prst="rect">
            <a:avLst/>
          </a:prstGeom>
        </p:spPr>
        <p:txBody>
          <a:bodyPr lIns="93153" tIns="93153" rIns="93153" bIns="93153" anchor="ctr" anchorCtr="0">
            <a:noAutofit/>
          </a:bodyPr>
          <a:lstStyle/>
          <a:p>
            <a:endParaRPr/>
          </a:p>
        </p:txBody>
      </p:sp>
      <p:sp>
        <p:nvSpPr>
          <p:cNvPr id="382" name="Shape 382"/>
          <p:cNvSpPr txBox="1">
            <a:spLocks noGrp="1"/>
          </p:cNvSpPr>
          <p:nvPr>
            <p:ph type="sldNum" idx="12"/>
          </p:nvPr>
        </p:nvSpPr>
        <p:spPr>
          <a:xfrm>
            <a:off x="3970938" y="8829966"/>
            <a:ext cx="3037839" cy="464820"/>
          </a:xfrm>
          <a:prstGeom prst="rect">
            <a:avLst/>
          </a:prstGeom>
        </p:spPr>
        <p:txBody>
          <a:bodyPr lIns="93153" tIns="46563" rIns="93153" bIns="46563" anchor="b" anchorCtr="0">
            <a:noAutofit/>
          </a:bodyPr>
          <a:lstStyle/>
          <a:p>
            <a:pPr>
              <a:buClr>
                <a:srgbClr val="000000"/>
              </a:buClr>
              <a:buSzPct val="25000"/>
            </a:pPr>
            <a:fld id="{00000000-1234-1234-1234-123412341234}" type="slidenum">
              <a:rPr lang="en-US"/>
              <a:pPr>
                <a:buClr>
                  <a:srgbClr val="000000"/>
                </a:buClr>
                <a:buSzPct val="25000"/>
              </a:pPr>
              <a:t>14</a:t>
            </a:fld>
            <a:endParaRPr lang="en-US"/>
          </a:p>
        </p:txBody>
      </p:sp>
    </p:spTree>
    <p:extLst>
      <p:ext uri="{BB962C8B-B14F-4D97-AF65-F5344CB8AC3E}">
        <p14:creationId xmlns:p14="http://schemas.microsoft.com/office/powerpoint/2010/main" val="2318035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701040" y="4415791"/>
            <a:ext cx="5608320" cy="4183380"/>
          </a:xfrm>
          <a:prstGeom prst="rect">
            <a:avLst/>
          </a:prstGeom>
        </p:spPr>
        <p:txBody>
          <a:bodyPr lIns="93153" tIns="93153" rIns="93153" bIns="93153" anchor="ctr" anchorCtr="0">
            <a:noAutofit/>
          </a:bodyPr>
          <a:lstStyle/>
          <a:p>
            <a:endParaRPr dirty="0"/>
          </a:p>
        </p:txBody>
      </p:sp>
      <p:sp>
        <p:nvSpPr>
          <p:cNvPr id="382" name="Shape 382"/>
          <p:cNvSpPr txBox="1">
            <a:spLocks noGrp="1"/>
          </p:cNvSpPr>
          <p:nvPr>
            <p:ph type="sldNum" idx="12"/>
          </p:nvPr>
        </p:nvSpPr>
        <p:spPr>
          <a:xfrm>
            <a:off x="3970938" y="8829966"/>
            <a:ext cx="3037839" cy="464820"/>
          </a:xfrm>
          <a:prstGeom prst="rect">
            <a:avLst/>
          </a:prstGeom>
        </p:spPr>
        <p:txBody>
          <a:bodyPr lIns="93153" tIns="46563" rIns="93153" bIns="46563" anchor="b" anchorCtr="0">
            <a:noAutofit/>
          </a:bodyPr>
          <a:lstStyle/>
          <a:p>
            <a:pPr>
              <a:buClr>
                <a:srgbClr val="000000"/>
              </a:buClr>
              <a:buSzPct val="25000"/>
            </a:pPr>
            <a:fld id="{00000000-1234-1234-1234-123412341234}" type="slidenum">
              <a:rPr lang="en-US"/>
              <a:pPr>
                <a:buClr>
                  <a:srgbClr val="000000"/>
                </a:buClr>
                <a:buSzPct val="25000"/>
              </a:pPr>
              <a:t>15</a:t>
            </a:fld>
            <a:endParaRPr lang="en-US"/>
          </a:p>
        </p:txBody>
      </p:sp>
    </p:spTree>
    <p:extLst>
      <p:ext uri="{BB962C8B-B14F-4D97-AF65-F5344CB8AC3E}">
        <p14:creationId xmlns:p14="http://schemas.microsoft.com/office/powerpoint/2010/main" val="330004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701040" y="4415791"/>
            <a:ext cx="5608320" cy="4183380"/>
          </a:xfrm>
          <a:prstGeom prst="rect">
            <a:avLst/>
          </a:prstGeom>
        </p:spPr>
        <p:txBody>
          <a:bodyPr lIns="93153" tIns="93153" rIns="93153" bIns="93153" anchor="ctr" anchorCtr="0">
            <a:noAutofit/>
          </a:bodyPr>
          <a:lstStyle/>
          <a:p>
            <a:endParaRPr dirty="0"/>
          </a:p>
        </p:txBody>
      </p:sp>
      <p:sp>
        <p:nvSpPr>
          <p:cNvPr id="382" name="Shape 382"/>
          <p:cNvSpPr txBox="1">
            <a:spLocks noGrp="1"/>
          </p:cNvSpPr>
          <p:nvPr>
            <p:ph type="sldNum" idx="12"/>
          </p:nvPr>
        </p:nvSpPr>
        <p:spPr>
          <a:xfrm>
            <a:off x="3970938" y="8829966"/>
            <a:ext cx="3037839" cy="464820"/>
          </a:xfrm>
          <a:prstGeom prst="rect">
            <a:avLst/>
          </a:prstGeom>
        </p:spPr>
        <p:txBody>
          <a:bodyPr lIns="93153" tIns="46563" rIns="93153" bIns="46563" anchor="b" anchorCtr="0">
            <a:noAutofit/>
          </a:bodyPr>
          <a:lstStyle/>
          <a:p>
            <a:pPr>
              <a:buClr>
                <a:srgbClr val="000000"/>
              </a:buClr>
              <a:buSzPct val="25000"/>
            </a:pPr>
            <a:fld id="{00000000-1234-1234-1234-123412341234}" type="slidenum">
              <a:rPr lang="en-US"/>
              <a:pPr>
                <a:buClr>
                  <a:srgbClr val="000000"/>
                </a:buClr>
                <a:buSzPct val="25000"/>
              </a:pPr>
              <a:t>16</a:t>
            </a:fld>
            <a:endParaRPr lang="en-US"/>
          </a:p>
        </p:txBody>
      </p:sp>
    </p:spTree>
    <p:extLst>
      <p:ext uri="{BB962C8B-B14F-4D97-AF65-F5344CB8AC3E}">
        <p14:creationId xmlns:p14="http://schemas.microsoft.com/office/powerpoint/2010/main" val="3086713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2" name="Shape 592"/>
          <p:cNvSpPr txBox="1">
            <a:spLocks noGrp="1"/>
          </p:cNvSpPr>
          <p:nvPr>
            <p:ph type="body" idx="1"/>
          </p:nvPr>
        </p:nvSpPr>
        <p:spPr>
          <a:xfrm>
            <a:off x="702310" y="4421824"/>
            <a:ext cx="5618480" cy="4189095"/>
          </a:xfrm>
          <a:prstGeom prst="rect">
            <a:avLst/>
          </a:prstGeom>
        </p:spPr>
        <p:txBody>
          <a:bodyPr lIns="93293" tIns="93293" rIns="93293" bIns="93293" anchor="ctr" anchorCtr="0">
            <a:noAutofit/>
          </a:bodyPr>
          <a:lstStyle/>
          <a:p>
            <a:endParaRPr/>
          </a:p>
        </p:txBody>
      </p:sp>
      <p:sp>
        <p:nvSpPr>
          <p:cNvPr id="593" name="Shape 593"/>
          <p:cNvSpPr txBox="1">
            <a:spLocks noGrp="1"/>
          </p:cNvSpPr>
          <p:nvPr>
            <p:ph type="sldNum" idx="12"/>
          </p:nvPr>
        </p:nvSpPr>
        <p:spPr>
          <a:xfrm>
            <a:off x="3978132" y="8842029"/>
            <a:ext cx="3043342" cy="465455"/>
          </a:xfrm>
          <a:prstGeom prst="rect">
            <a:avLst/>
          </a:prstGeom>
        </p:spPr>
        <p:txBody>
          <a:bodyPr lIns="93293" tIns="46633" rIns="93293" bIns="46633" anchor="b" anchorCtr="0">
            <a:noAutofit/>
          </a:bodyPr>
          <a:lstStyle/>
          <a:p>
            <a:pPr>
              <a:buClr>
                <a:srgbClr val="000000"/>
              </a:buClr>
              <a:buSzPct val="25000"/>
            </a:pPr>
            <a:fld id="{00000000-1234-1234-1234-123412341234}" type="slidenum">
              <a:rPr lang="en-US"/>
              <a:pPr>
                <a:buClr>
                  <a:srgbClr val="000000"/>
                </a:buClr>
                <a:buSzPct val="25000"/>
              </a:pPr>
              <a:t>18</a:t>
            </a:fld>
            <a:endParaRPr lang="en-US"/>
          </a:p>
        </p:txBody>
      </p:sp>
    </p:spTree>
    <p:extLst>
      <p:ext uri="{BB962C8B-B14F-4D97-AF65-F5344CB8AC3E}">
        <p14:creationId xmlns:p14="http://schemas.microsoft.com/office/powerpoint/2010/main" val="3718565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499" name="Shape 499"/>
          <p:cNvSpPr txBox="1">
            <a:spLocks noGrp="1"/>
          </p:cNvSpPr>
          <p:nvPr>
            <p:ph type="body" idx="1"/>
          </p:nvPr>
        </p:nvSpPr>
        <p:spPr>
          <a:xfrm>
            <a:off x="701040" y="4415791"/>
            <a:ext cx="5608320" cy="4183380"/>
          </a:xfrm>
          <a:prstGeom prst="rect">
            <a:avLst/>
          </a:prstGeom>
          <a:noFill/>
          <a:ln>
            <a:noFill/>
          </a:ln>
        </p:spPr>
        <p:txBody>
          <a:bodyPr lIns="93153" tIns="93153" rIns="93153" bIns="93153" anchor="ctr" anchorCtr="0">
            <a:noAutofit/>
          </a:bodyPr>
          <a:lstStyle/>
          <a:p>
            <a:pPr>
              <a:buClr>
                <a:schemeClr val="dk1"/>
              </a:buClr>
              <a:buSzPct val="25000"/>
            </a:pPr>
            <a:endParaRPr lang="en-US" dirty="0">
              <a:solidFill>
                <a:schemeClr val="dk1"/>
              </a:solidFill>
            </a:endParaRPr>
          </a:p>
        </p:txBody>
      </p:sp>
      <p:sp>
        <p:nvSpPr>
          <p:cNvPr id="500" name="Shape 500"/>
          <p:cNvSpPr txBox="1">
            <a:spLocks noGrp="1"/>
          </p:cNvSpPr>
          <p:nvPr>
            <p:ph type="sldNum" idx="12"/>
          </p:nvPr>
        </p:nvSpPr>
        <p:spPr>
          <a:xfrm>
            <a:off x="3970938" y="8829965"/>
            <a:ext cx="3037839" cy="464820"/>
          </a:xfrm>
          <a:prstGeom prst="rect">
            <a:avLst/>
          </a:prstGeom>
          <a:noFill/>
          <a:ln>
            <a:noFill/>
          </a:ln>
        </p:spPr>
        <p:txBody>
          <a:bodyPr lIns="93153" tIns="46563" rIns="93153" bIns="46563" anchor="b" anchorCtr="0">
            <a:noAutofit/>
          </a:bodyPr>
          <a:lstStyle/>
          <a:p>
            <a:pPr>
              <a:buClr>
                <a:srgbClr val="000000"/>
              </a:buClr>
              <a:buSzPct val="25000"/>
            </a:pPr>
            <a:fld id="{00000000-1234-1234-1234-123412341234}" type="slidenum">
              <a:rPr lang="en-US"/>
              <a:pPr>
                <a:buClr>
                  <a:srgbClr val="000000"/>
                </a:buClr>
                <a:buSzPct val="25000"/>
              </a:pPr>
              <a:t>3</a:t>
            </a:fld>
            <a:endParaRPr lang="en-US"/>
          </a:p>
        </p:txBody>
      </p:sp>
    </p:spTree>
    <p:extLst>
      <p:ext uri="{BB962C8B-B14F-4D97-AF65-F5344CB8AC3E}">
        <p14:creationId xmlns:p14="http://schemas.microsoft.com/office/powerpoint/2010/main" val="84063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499" name="Shape 499"/>
          <p:cNvSpPr txBox="1">
            <a:spLocks noGrp="1"/>
          </p:cNvSpPr>
          <p:nvPr>
            <p:ph type="body" idx="1"/>
          </p:nvPr>
        </p:nvSpPr>
        <p:spPr>
          <a:xfrm>
            <a:off x="701040" y="4415791"/>
            <a:ext cx="5608320" cy="4183380"/>
          </a:xfrm>
          <a:prstGeom prst="rect">
            <a:avLst/>
          </a:prstGeom>
          <a:noFill/>
          <a:ln>
            <a:noFill/>
          </a:ln>
        </p:spPr>
        <p:txBody>
          <a:bodyPr lIns="93153" tIns="93153" rIns="93153" bIns="93153" anchor="ctr" anchorCtr="0">
            <a:noAutofit/>
          </a:bodyPr>
          <a:lstStyle/>
          <a:p>
            <a:pPr>
              <a:buClr>
                <a:schemeClr val="dk1"/>
              </a:buClr>
              <a:buSzPct val="25000"/>
            </a:pPr>
            <a:endParaRPr lang="en-US" dirty="0">
              <a:solidFill>
                <a:schemeClr val="dk1"/>
              </a:solidFill>
            </a:endParaRPr>
          </a:p>
        </p:txBody>
      </p:sp>
      <p:sp>
        <p:nvSpPr>
          <p:cNvPr id="500" name="Shape 500"/>
          <p:cNvSpPr txBox="1">
            <a:spLocks noGrp="1"/>
          </p:cNvSpPr>
          <p:nvPr>
            <p:ph type="sldNum" idx="12"/>
          </p:nvPr>
        </p:nvSpPr>
        <p:spPr>
          <a:xfrm>
            <a:off x="3970938" y="8829965"/>
            <a:ext cx="3037839" cy="464820"/>
          </a:xfrm>
          <a:prstGeom prst="rect">
            <a:avLst/>
          </a:prstGeom>
          <a:noFill/>
          <a:ln>
            <a:noFill/>
          </a:ln>
        </p:spPr>
        <p:txBody>
          <a:bodyPr lIns="93153" tIns="46563" rIns="93153" bIns="46563" anchor="b" anchorCtr="0">
            <a:noAutofit/>
          </a:bodyPr>
          <a:lstStyle/>
          <a:p>
            <a:pPr>
              <a:buClr>
                <a:srgbClr val="000000"/>
              </a:buClr>
              <a:buSzPct val="25000"/>
            </a:pPr>
            <a:fld id="{00000000-1234-1234-1234-123412341234}" type="slidenum">
              <a:rPr lang="en-US"/>
              <a:pPr>
                <a:buClr>
                  <a:srgbClr val="000000"/>
                </a:buClr>
                <a:buSzPct val="25000"/>
              </a:pPr>
              <a:t>4</a:t>
            </a:fld>
            <a:endParaRPr lang="en-US"/>
          </a:p>
        </p:txBody>
      </p:sp>
    </p:spTree>
    <p:extLst>
      <p:ext uri="{BB962C8B-B14F-4D97-AF65-F5344CB8AC3E}">
        <p14:creationId xmlns:p14="http://schemas.microsoft.com/office/powerpoint/2010/main" val="251457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499" name="Shape 499"/>
          <p:cNvSpPr txBox="1">
            <a:spLocks noGrp="1"/>
          </p:cNvSpPr>
          <p:nvPr>
            <p:ph type="body" idx="1"/>
          </p:nvPr>
        </p:nvSpPr>
        <p:spPr>
          <a:xfrm>
            <a:off x="701040" y="4415791"/>
            <a:ext cx="5608320" cy="4183380"/>
          </a:xfrm>
          <a:prstGeom prst="rect">
            <a:avLst/>
          </a:prstGeom>
          <a:noFill/>
          <a:ln>
            <a:noFill/>
          </a:ln>
        </p:spPr>
        <p:txBody>
          <a:bodyPr lIns="93153" tIns="93153" rIns="93153" bIns="93153" anchor="ctr" anchorCtr="0">
            <a:noAutofit/>
          </a:bodyPr>
          <a:lstStyle/>
          <a:p>
            <a:pPr>
              <a:buClr>
                <a:schemeClr val="dk1"/>
              </a:buClr>
              <a:buSzPct val="25000"/>
            </a:pPr>
            <a:endParaRPr lang="en-US" dirty="0">
              <a:solidFill>
                <a:schemeClr val="dk1"/>
              </a:solidFill>
            </a:endParaRPr>
          </a:p>
        </p:txBody>
      </p:sp>
      <p:sp>
        <p:nvSpPr>
          <p:cNvPr id="500" name="Shape 500"/>
          <p:cNvSpPr txBox="1">
            <a:spLocks noGrp="1"/>
          </p:cNvSpPr>
          <p:nvPr>
            <p:ph type="sldNum" idx="12"/>
          </p:nvPr>
        </p:nvSpPr>
        <p:spPr>
          <a:xfrm>
            <a:off x="3970938" y="8829965"/>
            <a:ext cx="3037839" cy="464820"/>
          </a:xfrm>
          <a:prstGeom prst="rect">
            <a:avLst/>
          </a:prstGeom>
          <a:noFill/>
          <a:ln>
            <a:noFill/>
          </a:ln>
        </p:spPr>
        <p:txBody>
          <a:bodyPr lIns="93153" tIns="46563" rIns="93153" bIns="46563" anchor="b" anchorCtr="0">
            <a:noAutofit/>
          </a:bodyPr>
          <a:lstStyle/>
          <a:p>
            <a:pPr>
              <a:buClr>
                <a:srgbClr val="000000"/>
              </a:buClr>
              <a:buSzPct val="25000"/>
            </a:pPr>
            <a:fld id="{00000000-1234-1234-1234-123412341234}" type="slidenum">
              <a:rPr lang="en-US"/>
              <a:pPr>
                <a:buClr>
                  <a:srgbClr val="000000"/>
                </a:buClr>
                <a:buSzPct val="25000"/>
              </a:pPr>
              <a:t>5</a:t>
            </a:fld>
            <a:endParaRPr lang="en-US"/>
          </a:p>
        </p:txBody>
      </p:sp>
    </p:spTree>
    <p:extLst>
      <p:ext uri="{BB962C8B-B14F-4D97-AF65-F5344CB8AC3E}">
        <p14:creationId xmlns:p14="http://schemas.microsoft.com/office/powerpoint/2010/main" val="166128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701040" y="4415791"/>
            <a:ext cx="5608320" cy="4183380"/>
          </a:xfrm>
          <a:prstGeom prst="rect">
            <a:avLst/>
          </a:prstGeom>
        </p:spPr>
        <p:txBody>
          <a:bodyPr lIns="93153" tIns="93153" rIns="93153" bIns="93153" anchor="ctr" anchorCtr="0">
            <a:noAutofit/>
          </a:bodyPr>
          <a:lstStyle/>
          <a:p>
            <a:endParaRPr/>
          </a:p>
        </p:txBody>
      </p:sp>
      <p:sp>
        <p:nvSpPr>
          <p:cNvPr id="428" name="Shape 428"/>
          <p:cNvSpPr txBox="1">
            <a:spLocks noGrp="1"/>
          </p:cNvSpPr>
          <p:nvPr>
            <p:ph type="sldNum" idx="12"/>
          </p:nvPr>
        </p:nvSpPr>
        <p:spPr>
          <a:xfrm>
            <a:off x="3970938" y="8829966"/>
            <a:ext cx="3037839" cy="464820"/>
          </a:xfrm>
          <a:prstGeom prst="rect">
            <a:avLst/>
          </a:prstGeom>
        </p:spPr>
        <p:txBody>
          <a:bodyPr lIns="93153" tIns="46563" rIns="93153" bIns="46563" anchor="b" anchorCtr="0">
            <a:noAutofit/>
          </a:bodyPr>
          <a:lstStyle/>
          <a:p>
            <a:pPr>
              <a:buClr>
                <a:srgbClr val="000000"/>
              </a:buClr>
              <a:buSzPct val="25000"/>
            </a:pPr>
            <a:fld id="{00000000-1234-1234-1234-123412341234}" type="slidenum">
              <a:rPr lang="en-US"/>
              <a:pPr>
                <a:buClr>
                  <a:srgbClr val="000000"/>
                </a:buClr>
                <a:buSzPct val="25000"/>
              </a:pPr>
              <a:t>7</a:t>
            </a:fld>
            <a:endParaRPr lang="en-US"/>
          </a:p>
        </p:txBody>
      </p:sp>
    </p:spTree>
    <p:extLst>
      <p:ext uri="{BB962C8B-B14F-4D97-AF65-F5344CB8AC3E}">
        <p14:creationId xmlns:p14="http://schemas.microsoft.com/office/powerpoint/2010/main" val="986831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701040" y="4415791"/>
            <a:ext cx="5608320" cy="4183380"/>
          </a:xfrm>
          <a:prstGeom prst="rect">
            <a:avLst/>
          </a:prstGeom>
        </p:spPr>
        <p:txBody>
          <a:bodyPr lIns="93153" tIns="93153" rIns="93153" bIns="93153" anchor="ctr" anchorCtr="0">
            <a:noAutofit/>
          </a:bodyPr>
          <a:lstStyle/>
          <a:p>
            <a:endParaRPr/>
          </a:p>
        </p:txBody>
      </p:sp>
      <p:sp>
        <p:nvSpPr>
          <p:cNvPr id="428" name="Shape 428"/>
          <p:cNvSpPr txBox="1">
            <a:spLocks noGrp="1"/>
          </p:cNvSpPr>
          <p:nvPr>
            <p:ph type="sldNum" idx="12"/>
          </p:nvPr>
        </p:nvSpPr>
        <p:spPr>
          <a:xfrm>
            <a:off x="3970938" y="8829966"/>
            <a:ext cx="3037839" cy="464820"/>
          </a:xfrm>
          <a:prstGeom prst="rect">
            <a:avLst/>
          </a:prstGeom>
        </p:spPr>
        <p:txBody>
          <a:bodyPr lIns="93153" tIns="46563" rIns="93153" bIns="46563" anchor="b" anchorCtr="0">
            <a:noAutofit/>
          </a:bodyPr>
          <a:lstStyle/>
          <a:p>
            <a:pPr>
              <a:buClr>
                <a:srgbClr val="000000"/>
              </a:buClr>
              <a:buSzPct val="25000"/>
            </a:pPr>
            <a:fld id="{00000000-1234-1234-1234-123412341234}" type="slidenum">
              <a:rPr lang="en-US"/>
              <a:pPr>
                <a:buClr>
                  <a:srgbClr val="000000"/>
                </a:buClr>
                <a:buSzPct val="25000"/>
              </a:pPr>
              <a:t>8</a:t>
            </a:fld>
            <a:endParaRPr lang="en-US"/>
          </a:p>
        </p:txBody>
      </p:sp>
    </p:spTree>
    <p:extLst>
      <p:ext uri="{BB962C8B-B14F-4D97-AF65-F5344CB8AC3E}">
        <p14:creationId xmlns:p14="http://schemas.microsoft.com/office/powerpoint/2010/main" val="1328780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701040" y="4415791"/>
            <a:ext cx="5608320" cy="4183380"/>
          </a:xfrm>
          <a:prstGeom prst="rect">
            <a:avLst/>
          </a:prstGeom>
        </p:spPr>
        <p:txBody>
          <a:bodyPr lIns="93153" tIns="93153" rIns="93153" bIns="93153" anchor="ctr" anchorCtr="0">
            <a:noAutofit/>
          </a:bodyPr>
          <a:lstStyle/>
          <a:p>
            <a:endParaRPr/>
          </a:p>
        </p:txBody>
      </p:sp>
      <p:sp>
        <p:nvSpPr>
          <p:cNvPr id="428" name="Shape 428"/>
          <p:cNvSpPr txBox="1">
            <a:spLocks noGrp="1"/>
          </p:cNvSpPr>
          <p:nvPr>
            <p:ph type="sldNum" idx="12"/>
          </p:nvPr>
        </p:nvSpPr>
        <p:spPr>
          <a:xfrm>
            <a:off x="3970938" y="8829966"/>
            <a:ext cx="3037839" cy="464820"/>
          </a:xfrm>
          <a:prstGeom prst="rect">
            <a:avLst/>
          </a:prstGeom>
        </p:spPr>
        <p:txBody>
          <a:bodyPr lIns="93153" tIns="46563" rIns="93153" bIns="46563" anchor="b" anchorCtr="0">
            <a:noAutofit/>
          </a:bodyPr>
          <a:lstStyle/>
          <a:p>
            <a:pPr>
              <a:buClr>
                <a:srgbClr val="000000"/>
              </a:buClr>
              <a:buSzPct val="25000"/>
            </a:pPr>
            <a:fld id="{00000000-1234-1234-1234-123412341234}" type="slidenum">
              <a:rPr lang="en-US"/>
              <a:pPr>
                <a:buClr>
                  <a:srgbClr val="000000"/>
                </a:buClr>
                <a:buSzPct val="25000"/>
              </a:pPr>
              <a:t>9</a:t>
            </a:fld>
            <a:endParaRPr lang="en-US"/>
          </a:p>
        </p:txBody>
      </p:sp>
    </p:spTree>
    <p:extLst>
      <p:ext uri="{BB962C8B-B14F-4D97-AF65-F5344CB8AC3E}">
        <p14:creationId xmlns:p14="http://schemas.microsoft.com/office/powerpoint/2010/main" val="401424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701040" y="4415791"/>
            <a:ext cx="5608320" cy="4183380"/>
          </a:xfrm>
          <a:prstGeom prst="rect">
            <a:avLst/>
          </a:prstGeom>
        </p:spPr>
        <p:txBody>
          <a:bodyPr lIns="93153" tIns="93153" rIns="93153" bIns="93153" anchor="ctr" anchorCtr="0">
            <a:noAutofit/>
          </a:bodyPr>
          <a:lstStyle/>
          <a:p>
            <a:endParaRPr/>
          </a:p>
        </p:txBody>
      </p:sp>
      <p:sp>
        <p:nvSpPr>
          <p:cNvPr id="428" name="Shape 428"/>
          <p:cNvSpPr txBox="1">
            <a:spLocks noGrp="1"/>
          </p:cNvSpPr>
          <p:nvPr>
            <p:ph type="sldNum" idx="12"/>
          </p:nvPr>
        </p:nvSpPr>
        <p:spPr>
          <a:xfrm>
            <a:off x="3970938" y="8829966"/>
            <a:ext cx="3037839" cy="464820"/>
          </a:xfrm>
          <a:prstGeom prst="rect">
            <a:avLst/>
          </a:prstGeom>
        </p:spPr>
        <p:txBody>
          <a:bodyPr lIns="93153" tIns="46563" rIns="93153" bIns="46563" anchor="b" anchorCtr="0">
            <a:noAutofit/>
          </a:bodyPr>
          <a:lstStyle/>
          <a:p>
            <a:pPr>
              <a:buClr>
                <a:srgbClr val="000000"/>
              </a:buClr>
              <a:buSzPct val="25000"/>
            </a:pPr>
            <a:fld id="{00000000-1234-1234-1234-123412341234}" type="slidenum">
              <a:rPr lang="en-US"/>
              <a:pPr>
                <a:buClr>
                  <a:srgbClr val="000000"/>
                </a:buClr>
                <a:buSzPct val="25000"/>
              </a:pPr>
              <a:t>10</a:t>
            </a:fld>
            <a:endParaRPr lang="en-US"/>
          </a:p>
        </p:txBody>
      </p:sp>
    </p:spTree>
    <p:extLst>
      <p:ext uri="{BB962C8B-B14F-4D97-AF65-F5344CB8AC3E}">
        <p14:creationId xmlns:p14="http://schemas.microsoft.com/office/powerpoint/2010/main" val="276581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1" name="Shape 391"/>
          <p:cNvSpPr txBox="1">
            <a:spLocks noGrp="1"/>
          </p:cNvSpPr>
          <p:nvPr>
            <p:ph type="body" idx="1"/>
          </p:nvPr>
        </p:nvSpPr>
        <p:spPr>
          <a:xfrm>
            <a:off x="701040" y="4415791"/>
            <a:ext cx="5608320" cy="4183380"/>
          </a:xfrm>
          <a:prstGeom prst="rect">
            <a:avLst/>
          </a:prstGeom>
        </p:spPr>
        <p:txBody>
          <a:bodyPr lIns="93153" tIns="93153" rIns="93153" bIns="93153" anchor="ctr" anchorCtr="0">
            <a:noAutofit/>
          </a:bodyPr>
          <a:lstStyle/>
          <a:p>
            <a:endParaRPr/>
          </a:p>
        </p:txBody>
      </p:sp>
      <p:sp>
        <p:nvSpPr>
          <p:cNvPr id="392" name="Shape 392"/>
          <p:cNvSpPr txBox="1">
            <a:spLocks noGrp="1"/>
          </p:cNvSpPr>
          <p:nvPr>
            <p:ph type="sldNum" idx="12"/>
          </p:nvPr>
        </p:nvSpPr>
        <p:spPr>
          <a:xfrm>
            <a:off x="3970938" y="8829966"/>
            <a:ext cx="3037839" cy="464820"/>
          </a:xfrm>
          <a:prstGeom prst="rect">
            <a:avLst/>
          </a:prstGeom>
        </p:spPr>
        <p:txBody>
          <a:bodyPr lIns="93153" tIns="46563" rIns="93153" bIns="46563" anchor="b" anchorCtr="0">
            <a:noAutofit/>
          </a:bodyPr>
          <a:lstStyle/>
          <a:p>
            <a:pPr>
              <a:buClr>
                <a:srgbClr val="000000"/>
              </a:buClr>
              <a:buSzPct val="25000"/>
            </a:pPr>
            <a:fld id="{00000000-1234-1234-1234-123412341234}" type="slidenum">
              <a:rPr lang="en-US"/>
              <a:pPr>
                <a:buClr>
                  <a:srgbClr val="000000"/>
                </a:buClr>
                <a:buSzPct val="25000"/>
              </a:pPr>
              <a:t>11</a:t>
            </a:fld>
            <a:endParaRPr lang="en-US"/>
          </a:p>
        </p:txBody>
      </p:sp>
    </p:spTree>
    <p:extLst>
      <p:ext uri="{BB962C8B-B14F-4D97-AF65-F5344CB8AC3E}">
        <p14:creationId xmlns:p14="http://schemas.microsoft.com/office/powerpoint/2010/main" val="229557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1"/>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7" name="Shape 97"/>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98" name="Shape 98"/>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9" name="Shape 99"/>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100" name="Shape 100"/>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1" name="Shape 101"/>
          <p:cNvSpPr txBox="1">
            <a:spLocks noGrp="1"/>
          </p:cNvSpPr>
          <p:nvPr>
            <p:ph type="dt" idx="10"/>
          </p:nvPr>
        </p:nvSpPr>
        <p:spPr>
          <a:xfrm>
            <a:off x="457200" y="6245225"/>
            <a:ext cx="2133599"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2" name="Shape 102"/>
          <p:cNvSpPr txBox="1">
            <a:spLocks noGrp="1"/>
          </p:cNvSpPr>
          <p:nvPr>
            <p:ph type="ftr" idx="11"/>
          </p:nvPr>
        </p:nvSpPr>
        <p:spPr>
          <a:xfrm>
            <a:off x="3124200" y="6245225"/>
            <a:ext cx="2895600"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3" name="Shape 103"/>
          <p:cNvSpPr txBox="1">
            <a:spLocks noGrp="1"/>
          </p:cNvSpPr>
          <p:nvPr>
            <p:ph type="sldNum" idx="12"/>
          </p:nvPr>
        </p:nvSpPr>
        <p:spPr>
          <a:xfrm>
            <a:off x="5791200" y="2514600"/>
            <a:ext cx="2133599" cy="476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rot="5400000">
            <a:off x="4891950" y="2255125"/>
            <a:ext cx="5665799" cy="2076299"/>
          </a:xfrm>
          <a:prstGeom prst="rect">
            <a:avLst/>
          </a:prstGeom>
          <a:noFill/>
          <a:ln>
            <a:noFill/>
          </a:ln>
        </p:spPr>
        <p:txBody>
          <a:bodyPr lIns="91425" tIns="91425" rIns="91425" bIns="91425" anchor="ctr" anchorCtr="1"/>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18" name="Shape 118"/>
          <p:cNvSpPr txBox="1">
            <a:spLocks noGrp="1"/>
          </p:cNvSpPr>
          <p:nvPr>
            <p:ph type="body" idx="1"/>
          </p:nvPr>
        </p:nvSpPr>
        <p:spPr>
          <a:xfrm rot="5400000">
            <a:off x="662699" y="254724"/>
            <a:ext cx="5665799" cy="60771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Noto Symbol"/>
              <a:buChar char="➢"/>
              <a:defRPr/>
            </a:lvl1pPr>
            <a:lvl2pPr marL="742950" lvl="1" indent="-107950" algn="l" rtl="0">
              <a:spcBef>
                <a:spcPts val="560"/>
              </a:spcBef>
              <a:spcAft>
                <a:spcPts val="0"/>
              </a:spcAft>
              <a:buClr>
                <a:schemeClr val="dk1"/>
              </a:buClr>
              <a:buFont typeface="Noto Symbol"/>
              <a:buChar char="➢"/>
              <a:defRPr/>
            </a:lvl2pPr>
            <a:lvl3pPr marL="1143000" lvl="2" indent="-76200" algn="l" rtl="0">
              <a:spcBef>
                <a:spcPts val="480"/>
              </a:spcBef>
              <a:spcAft>
                <a:spcPts val="0"/>
              </a:spcAft>
              <a:buClr>
                <a:schemeClr val="dk1"/>
              </a:buClr>
              <a:buFont typeface="Noto Symbol"/>
              <a:buChar char="➢"/>
              <a:defRPr/>
            </a:lvl3pPr>
            <a:lvl4pPr marL="1600200" lvl="3" indent="-101600" algn="l" rtl="0">
              <a:spcBef>
                <a:spcPts val="400"/>
              </a:spcBef>
              <a:spcAft>
                <a:spcPts val="0"/>
              </a:spcAft>
              <a:buClr>
                <a:schemeClr val="dk1"/>
              </a:buClr>
              <a:buFont typeface="Noto Symbol"/>
              <a:buChar char="➢"/>
              <a:defRPr/>
            </a:lvl4pPr>
            <a:lvl5pPr marL="2057400" lvl="4" indent="-101600" algn="l" rtl="0">
              <a:spcBef>
                <a:spcPts val="400"/>
              </a:spcBef>
              <a:spcAft>
                <a:spcPts val="0"/>
              </a:spcAft>
              <a:buClr>
                <a:schemeClr val="dk1"/>
              </a:buClr>
              <a:buFont typeface="Noto Symbol"/>
              <a:buChar char="➢"/>
              <a:defRPr/>
            </a:lvl5pPr>
            <a:lvl6pPr marL="2514600" lvl="5" indent="-101600" algn="l" rtl="0">
              <a:spcBef>
                <a:spcPts val="400"/>
              </a:spcBef>
              <a:spcAft>
                <a:spcPts val="0"/>
              </a:spcAft>
              <a:buClr>
                <a:schemeClr val="dk1"/>
              </a:buClr>
              <a:buFont typeface="Noto Symbol"/>
              <a:buChar char="➢"/>
              <a:defRPr/>
            </a:lvl6pPr>
            <a:lvl7pPr marL="2971800" lvl="6" indent="-101600" algn="l" rtl="0">
              <a:spcBef>
                <a:spcPts val="400"/>
              </a:spcBef>
              <a:spcAft>
                <a:spcPts val="0"/>
              </a:spcAft>
              <a:buClr>
                <a:schemeClr val="dk1"/>
              </a:buClr>
              <a:buFont typeface="Noto Symbol"/>
              <a:buChar char="➢"/>
              <a:defRPr/>
            </a:lvl7pPr>
            <a:lvl8pPr marL="3429000" lvl="7" indent="-101600" algn="l" rtl="0">
              <a:spcBef>
                <a:spcPts val="400"/>
              </a:spcBef>
              <a:spcAft>
                <a:spcPts val="0"/>
              </a:spcAft>
              <a:buClr>
                <a:schemeClr val="dk1"/>
              </a:buClr>
              <a:buFont typeface="Noto Symbol"/>
              <a:buChar char="➢"/>
              <a:defRPr/>
            </a:lvl8pPr>
            <a:lvl9pPr marL="3886200" lvl="8" indent="-101600" algn="l" rtl="0">
              <a:spcBef>
                <a:spcPts val="400"/>
              </a:spcBef>
              <a:spcAft>
                <a:spcPts val="0"/>
              </a:spcAft>
              <a:buClr>
                <a:schemeClr val="dk1"/>
              </a:buClr>
              <a:buFont typeface="Noto Symbol"/>
              <a:buChar char="➢"/>
              <a:defRPr/>
            </a:lvl9pPr>
          </a:lstStyle>
          <a:p>
            <a:endParaRPr/>
          </a:p>
        </p:txBody>
      </p:sp>
      <p:sp>
        <p:nvSpPr>
          <p:cNvPr id="119" name="Shape 119"/>
          <p:cNvSpPr txBox="1">
            <a:spLocks noGrp="1"/>
          </p:cNvSpPr>
          <p:nvPr>
            <p:ph type="dt" idx="10"/>
          </p:nvPr>
        </p:nvSpPr>
        <p:spPr>
          <a:xfrm>
            <a:off x="457200" y="6245225"/>
            <a:ext cx="2133599"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20" name="Shape 120"/>
          <p:cNvSpPr txBox="1">
            <a:spLocks noGrp="1"/>
          </p:cNvSpPr>
          <p:nvPr>
            <p:ph type="ftr" idx="11"/>
          </p:nvPr>
        </p:nvSpPr>
        <p:spPr>
          <a:xfrm>
            <a:off x="3124200" y="6245225"/>
            <a:ext cx="2895600"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21" name="Shape 121"/>
          <p:cNvSpPr txBox="1">
            <a:spLocks noGrp="1"/>
          </p:cNvSpPr>
          <p:nvPr>
            <p:ph type="sldNum" idx="12"/>
          </p:nvPr>
        </p:nvSpPr>
        <p:spPr>
          <a:xfrm>
            <a:off x="5791200" y="2514600"/>
            <a:ext cx="2133599" cy="476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460375"/>
            <a:ext cx="8229600" cy="1139700"/>
          </a:xfrm>
          <a:prstGeom prst="rect">
            <a:avLst/>
          </a:prstGeom>
          <a:noFill/>
          <a:ln>
            <a:noFill/>
          </a:ln>
        </p:spPr>
        <p:txBody>
          <a:bodyPr lIns="91425" tIns="91425" rIns="91425" bIns="91425" anchor="ctr" anchorCtr="1"/>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24" name="Shape 124"/>
          <p:cNvSpPr txBox="1">
            <a:spLocks noGrp="1"/>
          </p:cNvSpPr>
          <p:nvPr>
            <p:ph type="body" idx="1"/>
          </p:nvPr>
        </p:nvSpPr>
        <p:spPr>
          <a:xfrm rot="5400000">
            <a:off x="2385149" y="-251550"/>
            <a:ext cx="4526100" cy="82296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Noto Symbol"/>
              <a:buChar char="➢"/>
              <a:defRPr/>
            </a:lvl1pPr>
            <a:lvl2pPr marL="742950" lvl="1" indent="-107950" algn="l" rtl="0">
              <a:spcBef>
                <a:spcPts val="560"/>
              </a:spcBef>
              <a:spcAft>
                <a:spcPts val="0"/>
              </a:spcAft>
              <a:buClr>
                <a:schemeClr val="dk1"/>
              </a:buClr>
              <a:buFont typeface="Noto Symbol"/>
              <a:buChar char="➢"/>
              <a:defRPr/>
            </a:lvl2pPr>
            <a:lvl3pPr marL="1143000" lvl="2" indent="-76200" algn="l" rtl="0">
              <a:spcBef>
                <a:spcPts val="480"/>
              </a:spcBef>
              <a:spcAft>
                <a:spcPts val="0"/>
              </a:spcAft>
              <a:buClr>
                <a:schemeClr val="dk1"/>
              </a:buClr>
              <a:buFont typeface="Noto Symbol"/>
              <a:buChar char="➢"/>
              <a:defRPr/>
            </a:lvl3pPr>
            <a:lvl4pPr marL="1600200" lvl="3" indent="-101600" algn="l" rtl="0">
              <a:spcBef>
                <a:spcPts val="400"/>
              </a:spcBef>
              <a:spcAft>
                <a:spcPts val="0"/>
              </a:spcAft>
              <a:buClr>
                <a:schemeClr val="dk1"/>
              </a:buClr>
              <a:buFont typeface="Noto Symbol"/>
              <a:buChar char="➢"/>
              <a:defRPr/>
            </a:lvl4pPr>
            <a:lvl5pPr marL="2057400" lvl="4" indent="-101600" algn="l" rtl="0">
              <a:spcBef>
                <a:spcPts val="400"/>
              </a:spcBef>
              <a:spcAft>
                <a:spcPts val="0"/>
              </a:spcAft>
              <a:buClr>
                <a:schemeClr val="dk1"/>
              </a:buClr>
              <a:buFont typeface="Noto Symbol"/>
              <a:buChar char="➢"/>
              <a:defRPr/>
            </a:lvl5pPr>
            <a:lvl6pPr marL="2514600" lvl="5" indent="-101600" algn="l" rtl="0">
              <a:spcBef>
                <a:spcPts val="400"/>
              </a:spcBef>
              <a:spcAft>
                <a:spcPts val="0"/>
              </a:spcAft>
              <a:buClr>
                <a:schemeClr val="dk1"/>
              </a:buClr>
              <a:buFont typeface="Noto Symbol"/>
              <a:buChar char="➢"/>
              <a:defRPr/>
            </a:lvl6pPr>
            <a:lvl7pPr marL="2971800" lvl="6" indent="-101600" algn="l" rtl="0">
              <a:spcBef>
                <a:spcPts val="400"/>
              </a:spcBef>
              <a:spcAft>
                <a:spcPts val="0"/>
              </a:spcAft>
              <a:buClr>
                <a:schemeClr val="dk1"/>
              </a:buClr>
              <a:buFont typeface="Noto Symbol"/>
              <a:buChar char="➢"/>
              <a:defRPr/>
            </a:lvl7pPr>
            <a:lvl8pPr marL="3429000" lvl="7" indent="-101600" algn="l" rtl="0">
              <a:spcBef>
                <a:spcPts val="400"/>
              </a:spcBef>
              <a:spcAft>
                <a:spcPts val="0"/>
              </a:spcAft>
              <a:buClr>
                <a:schemeClr val="dk1"/>
              </a:buClr>
              <a:buFont typeface="Noto Symbol"/>
              <a:buChar char="➢"/>
              <a:defRPr/>
            </a:lvl8pPr>
            <a:lvl9pPr marL="3886200" lvl="8" indent="-101600" algn="l" rtl="0">
              <a:spcBef>
                <a:spcPts val="400"/>
              </a:spcBef>
              <a:spcAft>
                <a:spcPts val="0"/>
              </a:spcAft>
              <a:buClr>
                <a:schemeClr val="dk1"/>
              </a:buClr>
              <a:buFont typeface="Noto Symbol"/>
              <a:buChar char="➢"/>
              <a:defRPr/>
            </a:lvl9pPr>
          </a:lstStyle>
          <a:p>
            <a:endParaRPr/>
          </a:p>
        </p:txBody>
      </p:sp>
      <p:sp>
        <p:nvSpPr>
          <p:cNvPr id="125" name="Shape 125"/>
          <p:cNvSpPr txBox="1">
            <a:spLocks noGrp="1"/>
          </p:cNvSpPr>
          <p:nvPr>
            <p:ph type="dt" idx="10"/>
          </p:nvPr>
        </p:nvSpPr>
        <p:spPr>
          <a:xfrm>
            <a:off x="457200" y="6245225"/>
            <a:ext cx="2133599"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26" name="Shape 126"/>
          <p:cNvSpPr txBox="1">
            <a:spLocks noGrp="1"/>
          </p:cNvSpPr>
          <p:nvPr>
            <p:ph type="ftr" idx="11"/>
          </p:nvPr>
        </p:nvSpPr>
        <p:spPr>
          <a:xfrm>
            <a:off x="3124200" y="6245225"/>
            <a:ext cx="2895600"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27" name="Shape 127"/>
          <p:cNvSpPr txBox="1">
            <a:spLocks noGrp="1"/>
          </p:cNvSpPr>
          <p:nvPr>
            <p:ph type="sldNum" idx="12"/>
          </p:nvPr>
        </p:nvSpPr>
        <p:spPr>
          <a:xfrm>
            <a:off x="5791200" y="2514600"/>
            <a:ext cx="2133599" cy="476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1792288" y="4800600"/>
            <a:ext cx="5486399" cy="566699"/>
          </a:xfrm>
          <a:prstGeom prst="rect">
            <a:avLst/>
          </a:prstGeom>
          <a:noFill/>
          <a:ln>
            <a:noFill/>
          </a:ln>
        </p:spPr>
        <p:txBody>
          <a:bodyPr lIns="91425" tIns="91425" rIns="91425" bIns="91425" anchor="b" anchorCtr="1"/>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0" name="Shape 130"/>
          <p:cNvSpPr>
            <a:spLocks noGrp="1"/>
          </p:cNvSpPr>
          <p:nvPr>
            <p:ph type="pic" idx="2"/>
          </p:nvPr>
        </p:nvSpPr>
        <p:spPr>
          <a:xfrm>
            <a:off x="1792288" y="612775"/>
            <a:ext cx="5486399" cy="4114800"/>
          </a:xfrm>
          <a:prstGeom prst="rect">
            <a:avLst/>
          </a:prstGeom>
          <a:noFill/>
          <a:ln>
            <a:noFill/>
          </a:ln>
        </p:spPr>
      </p:sp>
      <p:sp>
        <p:nvSpPr>
          <p:cNvPr id="131" name="Shape 131"/>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132" name="Shape 132"/>
          <p:cNvSpPr txBox="1">
            <a:spLocks noGrp="1"/>
          </p:cNvSpPr>
          <p:nvPr>
            <p:ph type="dt" idx="10"/>
          </p:nvPr>
        </p:nvSpPr>
        <p:spPr>
          <a:xfrm>
            <a:off x="457200" y="6245225"/>
            <a:ext cx="2133599"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3" name="Shape 133"/>
          <p:cNvSpPr txBox="1">
            <a:spLocks noGrp="1"/>
          </p:cNvSpPr>
          <p:nvPr>
            <p:ph type="ftr" idx="11"/>
          </p:nvPr>
        </p:nvSpPr>
        <p:spPr>
          <a:xfrm>
            <a:off x="3124200" y="6245225"/>
            <a:ext cx="2895600"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4" name="Shape 134"/>
          <p:cNvSpPr txBox="1">
            <a:spLocks noGrp="1"/>
          </p:cNvSpPr>
          <p:nvPr>
            <p:ph type="sldNum" idx="12"/>
          </p:nvPr>
        </p:nvSpPr>
        <p:spPr>
          <a:xfrm>
            <a:off x="5791200" y="2514600"/>
            <a:ext cx="2133599" cy="476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3050"/>
            <a:ext cx="3008399" cy="1161900"/>
          </a:xfrm>
          <a:prstGeom prst="rect">
            <a:avLst/>
          </a:prstGeom>
          <a:noFill/>
          <a:ln>
            <a:noFill/>
          </a:ln>
        </p:spPr>
        <p:txBody>
          <a:bodyPr lIns="91425" tIns="91425" rIns="91425" bIns="91425" anchor="b" anchorCtr="1"/>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7" name="Shape 137"/>
          <p:cNvSpPr txBox="1">
            <a:spLocks noGrp="1"/>
          </p:cNvSpPr>
          <p:nvPr>
            <p:ph type="body" idx="1"/>
          </p:nvPr>
        </p:nvSpPr>
        <p:spPr>
          <a:xfrm>
            <a:off x="3575050" y="273050"/>
            <a:ext cx="5111699" cy="58529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8" name="Shape 138"/>
          <p:cNvSpPr txBox="1">
            <a:spLocks noGrp="1"/>
          </p:cNvSpPr>
          <p:nvPr>
            <p:ph type="body" idx="2"/>
          </p:nvPr>
        </p:nvSpPr>
        <p:spPr>
          <a:xfrm>
            <a:off x="457200" y="1435100"/>
            <a:ext cx="3008399" cy="4691099"/>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139" name="Shape 139"/>
          <p:cNvSpPr txBox="1">
            <a:spLocks noGrp="1"/>
          </p:cNvSpPr>
          <p:nvPr>
            <p:ph type="dt" idx="10"/>
          </p:nvPr>
        </p:nvSpPr>
        <p:spPr>
          <a:xfrm>
            <a:off x="457200" y="6245225"/>
            <a:ext cx="2133599"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0" name="Shape 140"/>
          <p:cNvSpPr txBox="1">
            <a:spLocks noGrp="1"/>
          </p:cNvSpPr>
          <p:nvPr>
            <p:ph type="ftr" idx="11"/>
          </p:nvPr>
        </p:nvSpPr>
        <p:spPr>
          <a:xfrm>
            <a:off x="3124200" y="6245225"/>
            <a:ext cx="2895600"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1" name="Shape 141"/>
          <p:cNvSpPr txBox="1">
            <a:spLocks noGrp="1"/>
          </p:cNvSpPr>
          <p:nvPr>
            <p:ph type="sldNum" idx="12"/>
          </p:nvPr>
        </p:nvSpPr>
        <p:spPr>
          <a:xfrm>
            <a:off x="5791200" y="2514600"/>
            <a:ext cx="2133599" cy="476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3175" y="4267200"/>
            <a:ext cx="9140820" cy="2590797"/>
            <a:chOff x="3175" y="4267200"/>
            <a:chExt cx="9140820" cy="2590797"/>
          </a:xfrm>
        </p:grpSpPr>
        <p:sp>
          <p:nvSpPr>
            <p:cNvPr id="11" name="Shape 11"/>
            <p:cNvSpPr/>
            <p:nvPr/>
          </p:nvSpPr>
          <p:spPr>
            <a:xfrm>
              <a:off x="3175" y="4267200"/>
              <a:ext cx="9140820" cy="2590797"/>
            </a:xfrm>
            <a:custGeom>
              <a:avLst/>
              <a:gdLst/>
              <a:ahLst/>
              <a:cxnLst/>
              <a:rect l="0" t="0" r="0" b="0"/>
              <a:pathLst>
                <a:path w="5740" h="4316" extrusionOk="0">
                  <a:moveTo>
                    <a:pt x="5740" y="4316"/>
                  </a:moveTo>
                  <a:lnTo>
                    <a:pt x="0" y="4316"/>
                  </a:lnTo>
                  <a:lnTo>
                    <a:pt x="0" y="0"/>
                  </a:lnTo>
                  <a:lnTo>
                    <a:pt x="5740" y="0"/>
                  </a:lnTo>
                  <a:lnTo>
                    <a:pt x="5740" y="4316"/>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nvGrpSpPr>
            <p:cNvPr id="12" name="Shape 12"/>
            <p:cNvGrpSpPr/>
            <p:nvPr/>
          </p:nvGrpSpPr>
          <p:grpSpPr>
            <a:xfrm>
              <a:off x="5600700" y="5897562"/>
              <a:ext cx="1257299" cy="827087"/>
              <a:chOff x="5599112" y="5897562"/>
              <a:chExt cx="1257299" cy="827087"/>
            </a:xfrm>
          </p:grpSpPr>
          <p:sp>
            <p:nvSpPr>
              <p:cNvPr id="13" name="Shape 13"/>
              <p:cNvSpPr/>
              <p:nvPr/>
            </p:nvSpPr>
            <p:spPr>
              <a:xfrm>
                <a:off x="5851525" y="6048375"/>
                <a:ext cx="844500" cy="5189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 name="Shape 14"/>
              <p:cNvSpPr/>
              <p:nvPr/>
            </p:nvSpPr>
            <p:spPr>
              <a:xfrm>
                <a:off x="5915025" y="6096000"/>
                <a:ext cx="717599" cy="4365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5" name="Shape 15"/>
              <p:cNvSpPr/>
              <p:nvPr/>
            </p:nvSpPr>
            <p:spPr>
              <a:xfrm>
                <a:off x="6003925" y="6146800"/>
                <a:ext cx="545999" cy="3284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6" name="Shape 16"/>
              <p:cNvSpPr/>
              <p:nvPr/>
            </p:nvSpPr>
            <p:spPr>
              <a:xfrm>
                <a:off x="6067425" y="6184900"/>
                <a:ext cx="415800" cy="2523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7" name="Shape 17"/>
              <p:cNvSpPr/>
              <p:nvPr/>
            </p:nvSpPr>
            <p:spPr>
              <a:xfrm>
                <a:off x="6121400" y="6226175"/>
                <a:ext cx="304799" cy="1698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 name="Shape 18"/>
              <p:cNvSpPr/>
              <p:nvPr/>
            </p:nvSpPr>
            <p:spPr>
              <a:xfrm>
                <a:off x="5675312" y="5897562"/>
                <a:ext cx="608012" cy="255587"/>
              </a:xfrm>
              <a:custGeom>
                <a:avLst/>
                <a:gdLst/>
                <a:ahLst/>
                <a:cxnLst/>
                <a:rect l="0" t="0" r="0" b="0"/>
                <a:pathLst>
                  <a:path w="382" h="161" extrusionOk="0">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82" y="0"/>
                    </a:lnTo>
                    <a:lnTo>
                      <a:pt x="382" y="12"/>
                    </a:lnTo>
                    <a:lnTo>
                      <a:pt x="376" y="12"/>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9" name="Shape 19"/>
              <p:cNvSpPr/>
              <p:nvPr/>
            </p:nvSpPr>
            <p:spPr>
              <a:xfrm>
                <a:off x="5865812" y="6619875"/>
                <a:ext cx="704849" cy="104775"/>
              </a:xfrm>
              <a:custGeom>
                <a:avLst/>
                <a:gdLst/>
                <a:ahLst/>
                <a:cxnLst/>
                <a:rect l="0" t="0" r="0" b="0"/>
                <a:pathLst>
                  <a:path w="443" h="66" extrusionOk="0">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0" name="Shape 20"/>
              <p:cNvSpPr/>
              <p:nvPr/>
            </p:nvSpPr>
            <p:spPr>
              <a:xfrm>
                <a:off x="5599112" y="6200775"/>
                <a:ext cx="141287" cy="342900"/>
              </a:xfrm>
              <a:custGeom>
                <a:avLst/>
                <a:gdLst/>
                <a:ahLst/>
                <a:cxnLst/>
                <a:rect l="0" t="0" r="0" b="0"/>
                <a:pathLst>
                  <a:path w="89" h="216" extrusionOk="0">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1" name="Shape 21"/>
              <p:cNvSpPr/>
              <p:nvPr/>
            </p:nvSpPr>
            <p:spPr>
              <a:xfrm>
                <a:off x="5665787" y="5945187"/>
                <a:ext cx="1190624" cy="731837"/>
              </a:xfrm>
              <a:custGeom>
                <a:avLst/>
                <a:gdLst/>
                <a:ahLst/>
                <a:cxnLst/>
                <a:rect l="0" t="0" r="0" b="0"/>
                <a:pathLst>
                  <a:path w="747" h="461" extrusionOk="0">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 name="Shape 22"/>
              <p:cNvSpPr/>
              <p:nvPr/>
            </p:nvSpPr>
            <p:spPr>
              <a:xfrm>
                <a:off x="6408737" y="5907087"/>
                <a:ext cx="152400" cy="47625"/>
              </a:xfrm>
              <a:custGeom>
                <a:avLst/>
                <a:gdLst/>
                <a:ahLst/>
                <a:cxnLst/>
                <a:rect l="0" t="0" r="0" b="0"/>
                <a:pathLst>
                  <a:path w="96" h="30" extrusionOk="0">
                    <a:moveTo>
                      <a:pt x="0" y="0"/>
                    </a:moveTo>
                    <a:lnTo>
                      <a:pt x="0" y="12"/>
                    </a:lnTo>
                    <a:lnTo>
                      <a:pt x="48" y="18"/>
                    </a:lnTo>
                    <a:lnTo>
                      <a:pt x="96" y="30"/>
                    </a:lnTo>
                    <a:lnTo>
                      <a:pt x="96" y="24"/>
                    </a:lnTo>
                    <a:lnTo>
                      <a:pt x="96" y="18"/>
                    </a:lnTo>
                    <a:lnTo>
                      <a:pt x="48" y="12"/>
                    </a:lnTo>
                    <a:lnTo>
                      <a:pt x="0" y="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 name="Shape 23"/>
              <p:cNvSpPr/>
              <p:nvPr/>
            </p:nvSpPr>
            <p:spPr>
              <a:xfrm>
                <a:off x="6207125" y="6267450"/>
                <a:ext cx="133199" cy="840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24" name="Shape 24"/>
            <p:cNvGrpSpPr/>
            <p:nvPr/>
          </p:nvGrpSpPr>
          <p:grpSpPr>
            <a:xfrm>
              <a:off x="2819400" y="5764212"/>
              <a:ext cx="2581275" cy="1084262"/>
              <a:chOff x="2819400" y="5764212"/>
              <a:chExt cx="2581275" cy="1084262"/>
            </a:xfrm>
          </p:grpSpPr>
          <p:sp>
            <p:nvSpPr>
              <p:cNvPr id="25" name="Shape 25"/>
              <p:cNvSpPr/>
              <p:nvPr/>
            </p:nvSpPr>
            <p:spPr>
              <a:xfrm>
                <a:off x="3600450" y="6245225"/>
                <a:ext cx="1012799" cy="5984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6" name="Shape 26"/>
              <p:cNvSpPr/>
              <p:nvPr/>
            </p:nvSpPr>
            <p:spPr>
              <a:xfrm>
                <a:off x="3673475" y="6283325"/>
                <a:ext cx="861899" cy="5270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7" name="Shape 27"/>
              <p:cNvSpPr/>
              <p:nvPr/>
            </p:nvSpPr>
            <p:spPr>
              <a:xfrm>
                <a:off x="3716337" y="6316662"/>
                <a:ext cx="795300" cy="4745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8" name="Shape 28"/>
              <p:cNvSpPr/>
              <p:nvPr/>
            </p:nvSpPr>
            <p:spPr>
              <a:xfrm>
                <a:off x="3759200" y="6345237"/>
                <a:ext cx="704999" cy="4095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9" name="Shape 29"/>
              <p:cNvSpPr/>
              <p:nvPr/>
            </p:nvSpPr>
            <p:spPr>
              <a:xfrm>
                <a:off x="3786187" y="6357937"/>
                <a:ext cx="655500" cy="3810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0" name="Shape 30"/>
              <p:cNvSpPr/>
              <p:nvPr/>
            </p:nvSpPr>
            <p:spPr>
              <a:xfrm>
                <a:off x="3868737" y="6391275"/>
                <a:ext cx="485699" cy="3047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1" name="Shape 31"/>
              <p:cNvSpPr/>
              <p:nvPr/>
            </p:nvSpPr>
            <p:spPr>
              <a:xfrm>
                <a:off x="3930650" y="6438900"/>
                <a:ext cx="360299" cy="2142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2" name="Shape 32"/>
              <p:cNvSpPr/>
              <p:nvPr/>
            </p:nvSpPr>
            <p:spPr>
              <a:xfrm>
                <a:off x="4035425" y="6503987"/>
                <a:ext cx="142800" cy="954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3" name="Shape 33"/>
              <p:cNvSpPr/>
              <p:nvPr/>
            </p:nvSpPr>
            <p:spPr>
              <a:xfrm>
                <a:off x="4103687" y="6067425"/>
                <a:ext cx="712787" cy="295275"/>
              </a:xfrm>
              <a:custGeom>
                <a:avLst/>
                <a:gdLst/>
                <a:ahLst/>
                <a:cxnLst/>
                <a:rect l="0" t="0" r="0" b="0"/>
                <a:pathLst>
                  <a:path w="448" h="186" extrusionOk="0">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6"/>
                    </a:lnTo>
                    <a:lnTo>
                      <a:pt x="6" y="6"/>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4" name="Shape 34"/>
              <p:cNvSpPr/>
              <p:nvPr/>
            </p:nvSpPr>
            <p:spPr>
              <a:xfrm>
                <a:off x="3400425" y="6115050"/>
                <a:ext cx="1416050" cy="733425"/>
              </a:xfrm>
              <a:custGeom>
                <a:avLst/>
                <a:gdLst/>
                <a:ahLst/>
                <a:cxnLst/>
                <a:rect l="0" t="0" r="0" b="0"/>
                <a:pathLst>
                  <a:path w="890" h="462" extrusionOk="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 name="Shape 35"/>
              <p:cNvSpPr/>
              <p:nvPr/>
            </p:nvSpPr>
            <p:spPr>
              <a:xfrm>
                <a:off x="3305175" y="6076950"/>
                <a:ext cx="646112" cy="771525"/>
              </a:xfrm>
              <a:custGeom>
                <a:avLst/>
                <a:gdLst/>
                <a:ahLst/>
                <a:cxnLst/>
                <a:rect l="0" t="0" r="0" b="0"/>
                <a:pathLst>
                  <a:path w="406" h="486" extrusionOk="0">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6" name="Shape 36"/>
              <p:cNvSpPr/>
              <p:nvPr/>
            </p:nvSpPr>
            <p:spPr>
              <a:xfrm>
                <a:off x="4741862" y="6419850"/>
                <a:ext cx="171450" cy="400050"/>
              </a:xfrm>
              <a:custGeom>
                <a:avLst/>
                <a:gdLst/>
                <a:ahLst/>
                <a:cxnLst/>
                <a:rect l="0" t="0" r="0" b="0"/>
                <a:pathLst>
                  <a:path w="107" h="252" extrusionOk="0">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7" name="Shape 37"/>
              <p:cNvSpPr/>
              <p:nvPr/>
            </p:nvSpPr>
            <p:spPr>
              <a:xfrm>
                <a:off x="3282950" y="5849937"/>
                <a:ext cx="1325562" cy="238125"/>
              </a:xfrm>
              <a:custGeom>
                <a:avLst/>
                <a:gdLst/>
                <a:ahLst/>
                <a:cxnLst/>
                <a:rect l="0" t="0" r="0" b="0"/>
                <a:pathLst>
                  <a:path w="835" h="150" extrusionOk="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 name="Shape 38"/>
              <p:cNvSpPr/>
              <p:nvPr/>
            </p:nvSpPr>
            <p:spPr>
              <a:xfrm>
                <a:off x="2963861" y="6116637"/>
                <a:ext cx="271462" cy="731837"/>
              </a:xfrm>
              <a:custGeom>
                <a:avLst/>
                <a:gdLst/>
                <a:ahLst/>
                <a:cxnLst/>
                <a:rect l="0" t="0" r="0" b="0"/>
                <a:pathLst>
                  <a:path w="171" h="461" extrusionOk="0">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9" name="Shape 39"/>
              <p:cNvSpPr/>
              <p:nvPr/>
            </p:nvSpPr>
            <p:spPr>
              <a:xfrm>
                <a:off x="4684712" y="5954712"/>
                <a:ext cx="571500" cy="893762"/>
              </a:xfrm>
              <a:custGeom>
                <a:avLst/>
                <a:gdLst/>
                <a:ahLst/>
                <a:cxnLst/>
                <a:rect l="0" t="0" r="0" b="0"/>
                <a:pathLst>
                  <a:path w="360" h="563" extrusionOk="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0" name="Shape 40"/>
              <p:cNvSpPr/>
              <p:nvPr/>
            </p:nvSpPr>
            <p:spPr>
              <a:xfrm>
                <a:off x="3679825" y="5764212"/>
                <a:ext cx="1711325" cy="674687"/>
              </a:xfrm>
              <a:custGeom>
                <a:avLst/>
                <a:gdLst/>
                <a:ahLst/>
                <a:cxnLst/>
                <a:rect l="0" t="0" r="0" b="0"/>
                <a:pathLst>
                  <a:path w="1078" h="425" extrusionOk="0">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 name="Shape 41"/>
              <p:cNvSpPr/>
              <p:nvPr/>
            </p:nvSpPr>
            <p:spPr>
              <a:xfrm>
                <a:off x="5245100" y="6477000"/>
                <a:ext cx="155575" cy="371475"/>
              </a:xfrm>
              <a:custGeom>
                <a:avLst/>
                <a:gdLst/>
                <a:ahLst/>
                <a:cxnLst/>
                <a:rect l="0" t="0" r="0" b="0"/>
                <a:pathLst>
                  <a:path w="98" h="234" extrusionOk="0">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2" name="Shape 42"/>
              <p:cNvSpPr/>
              <p:nvPr/>
            </p:nvSpPr>
            <p:spPr>
              <a:xfrm>
                <a:off x="2819400" y="5830887"/>
                <a:ext cx="763587" cy="1017587"/>
              </a:xfrm>
              <a:custGeom>
                <a:avLst/>
                <a:gdLst/>
                <a:ahLst/>
                <a:cxnLst/>
                <a:rect l="0" t="0" r="0" b="0"/>
                <a:pathLst>
                  <a:path w="481" h="641" extrusionOk="0">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43" name="Shape 43"/>
            <p:cNvGrpSpPr/>
            <p:nvPr/>
          </p:nvGrpSpPr>
          <p:grpSpPr>
            <a:xfrm>
              <a:off x="6553200" y="5334000"/>
              <a:ext cx="2144712" cy="1303337"/>
              <a:chOff x="6553200" y="5334000"/>
              <a:chExt cx="2144712" cy="1303337"/>
            </a:xfrm>
          </p:grpSpPr>
          <p:sp>
            <p:nvSpPr>
              <p:cNvPr id="44" name="Shape 44"/>
              <p:cNvSpPr/>
              <p:nvPr/>
            </p:nvSpPr>
            <p:spPr>
              <a:xfrm>
                <a:off x="6667500" y="5400675"/>
                <a:ext cx="1906587" cy="1160462"/>
              </a:xfrm>
              <a:custGeom>
                <a:avLst/>
                <a:gdLst/>
                <a:ahLst/>
                <a:cxnLst/>
                <a:rect l="0" t="0" r="0" b="0"/>
                <a:pathLst>
                  <a:path w="1201" h="731" extrusionOk="0">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5" name="Shape 45"/>
              <p:cNvSpPr/>
              <p:nvPr/>
            </p:nvSpPr>
            <p:spPr>
              <a:xfrm>
                <a:off x="6553200" y="5343525"/>
                <a:ext cx="863600" cy="1169987"/>
              </a:xfrm>
              <a:custGeom>
                <a:avLst/>
                <a:gdLst/>
                <a:ahLst/>
                <a:cxnLst/>
                <a:rect l="0" t="0" r="0" b="0"/>
                <a:pathLst>
                  <a:path w="544" h="737" extrusionOk="0">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6" name="Shape 46"/>
              <p:cNvSpPr/>
              <p:nvPr/>
            </p:nvSpPr>
            <p:spPr>
              <a:xfrm>
                <a:off x="7607300" y="5334000"/>
                <a:ext cx="966787" cy="400050"/>
              </a:xfrm>
              <a:custGeom>
                <a:avLst/>
                <a:gdLst/>
                <a:ahLst/>
                <a:cxnLst/>
                <a:rect l="0" t="0" r="0" b="0"/>
                <a:pathLst>
                  <a:path w="609" h="252" extrusionOk="0">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7" name="Shape 47"/>
              <p:cNvSpPr/>
              <p:nvPr/>
            </p:nvSpPr>
            <p:spPr>
              <a:xfrm>
                <a:off x="8328025" y="6361112"/>
                <a:ext cx="114300" cy="85725"/>
              </a:xfrm>
              <a:custGeom>
                <a:avLst/>
                <a:gdLst/>
                <a:ahLst/>
                <a:cxnLst/>
                <a:rect l="0" t="0" r="0" b="0"/>
                <a:pathLst>
                  <a:path w="72" h="54" extrusionOk="0">
                    <a:moveTo>
                      <a:pt x="72" y="0"/>
                    </a:moveTo>
                    <a:lnTo>
                      <a:pt x="36" y="30"/>
                    </a:lnTo>
                    <a:lnTo>
                      <a:pt x="0" y="54"/>
                    </a:lnTo>
                    <a:lnTo>
                      <a:pt x="36" y="54"/>
                    </a:lnTo>
                    <a:lnTo>
                      <a:pt x="54" y="42"/>
                    </a:lnTo>
                    <a:lnTo>
                      <a:pt x="72" y="24"/>
                    </a:lnTo>
                    <a:lnTo>
                      <a:pt x="72" y="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 name="Shape 48"/>
              <p:cNvSpPr/>
              <p:nvPr/>
            </p:nvSpPr>
            <p:spPr>
              <a:xfrm>
                <a:off x="7151686" y="6465887"/>
                <a:ext cx="1119187" cy="171450"/>
              </a:xfrm>
              <a:custGeom>
                <a:avLst/>
                <a:gdLst/>
                <a:ahLst/>
                <a:cxnLst/>
                <a:rect l="0" t="0" r="0" b="0"/>
                <a:pathLst>
                  <a:path w="705" h="108" extrusionOk="0">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9" name="Shape 49"/>
              <p:cNvSpPr/>
              <p:nvPr/>
            </p:nvSpPr>
            <p:spPr>
              <a:xfrm>
                <a:off x="8470900" y="5800725"/>
                <a:ext cx="227012" cy="541336"/>
              </a:xfrm>
              <a:custGeom>
                <a:avLst/>
                <a:gdLst/>
                <a:ahLst/>
                <a:cxnLst/>
                <a:rect l="0" t="0" r="0" b="0"/>
                <a:pathLst>
                  <a:path w="143" h="341" extrusionOk="0">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0" name="Shape 50"/>
              <p:cNvSpPr/>
              <p:nvPr/>
            </p:nvSpPr>
            <p:spPr>
              <a:xfrm>
                <a:off x="8034336" y="5753100"/>
                <a:ext cx="131762" cy="142875"/>
              </a:xfrm>
              <a:custGeom>
                <a:avLst/>
                <a:gdLst/>
                <a:ahLst/>
                <a:cxnLst/>
                <a:rect l="0" t="0" r="0" b="0"/>
                <a:pathLst>
                  <a:path w="83" h="90" extrusionOk="0">
                    <a:moveTo>
                      <a:pt x="59" y="90"/>
                    </a:moveTo>
                    <a:lnTo>
                      <a:pt x="83" y="84"/>
                    </a:lnTo>
                    <a:lnTo>
                      <a:pt x="71" y="60"/>
                    </a:lnTo>
                    <a:lnTo>
                      <a:pt x="53" y="42"/>
                    </a:lnTo>
                    <a:lnTo>
                      <a:pt x="6" y="0"/>
                    </a:lnTo>
                    <a:lnTo>
                      <a:pt x="0" y="18"/>
                    </a:lnTo>
                    <a:lnTo>
                      <a:pt x="35" y="48"/>
                    </a:lnTo>
                    <a:lnTo>
                      <a:pt x="59" y="9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 name="Shape 51"/>
              <p:cNvSpPr/>
              <p:nvPr/>
            </p:nvSpPr>
            <p:spPr>
              <a:xfrm>
                <a:off x="7056436" y="5638800"/>
                <a:ext cx="1138237" cy="684212"/>
              </a:xfrm>
              <a:custGeom>
                <a:avLst/>
                <a:gdLst/>
                <a:ahLst/>
                <a:cxnLst/>
                <a:rect l="0" t="0" r="0" b="0"/>
                <a:pathLst>
                  <a:path w="717" h="431" extrusionOk="0">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 name="Shape 52"/>
              <p:cNvSpPr/>
              <p:nvPr/>
            </p:nvSpPr>
            <p:spPr>
              <a:xfrm>
                <a:off x="6904036" y="5572125"/>
                <a:ext cx="1443037" cy="846137"/>
              </a:xfrm>
              <a:custGeom>
                <a:avLst/>
                <a:gdLst/>
                <a:ahLst/>
                <a:cxnLst/>
                <a:rect l="0" t="0" r="0" b="0"/>
                <a:pathLst>
                  <a:path w="909" h="533" extrusionOk="0">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3" name="Shape 53"/>
              <p:cNvSpPr/>
              <p:nvPr/>
            </p:nvSpPr>
            <p:spPr>
              <a:xfrm>
                <a:off x="7245350" y="5543550"/>
                <a:ext cx="579436" cy="104775"/>
              </a:xfrm>
              <a:custGeom>
                <a:avLst/>
                <a:gdLst/>
                <a:ahLst/>
                <a:cxnLst/>
                <a:rect l="0" t="0" r="0" b="0"/>
                <a:pathLst>
                  <a:path w="365" h="66" extrusionOk="0">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4" name="Shape 54"/>
              <p:cNvSpPr/>
              <p:nvPr/>
            </p:nvSpPr>
            <p:spPr>
              <a:xfrm>
                <a:off x="7085011" y="5648325"/>
                <a:ext cx="104775" cy="76200"/>
              </a:xfrm>
              <a:custGeom>
                <a:avLst/>
                <a:gdLst/>
                <a:ahLst/>
                <a:cxnLst/>
                <a:rect l="0" t="0" r="0" b="0"/>
                <a:pathLst>
                  <a:path w="66" h="48" extrusionOk="0">
                    <a:moveTo>
                      <a:pt x="66" y="18"/>
                    </a:moveTo>
                    <a:lnTo>
                      <a:pt x="48" y="0"/>
                    </a:lnTo>
                    <a:lnTo>
                      <a:pt x="24" y="12"/>
                    </a:lnTo>
                    <a:lnTo>
                      <a:pt x="0" y="30"/>
                    </a:lnTo>
                    <a:lnTo>
                      <a:pt x="12" y="48"/>
                    </a:lnTo>
                    <a:lnTo>
                      <a:pt x="42" y="30"/>
                    </a:lnTo>
                    <a:lnTo>
                      <a:pt x="66" y="18"/>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 name="Shape 55"/>
              <p:cNvSpPr/>
              <p:nvPr/>
            </p:nvSpPr>
            <p:spPr>
              <a:xfrm>
                <a:off x="7216775" y="5727700"/>
                <a:ext cx="822300" cy="5063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6" name="Shape 56"/>
              <p:cNvSpPr/>
              <p:nvPr/>
            </p:nvSpPr>
            <p:spPr>
              <a:xfrm>
                <a:off x="7267575" y="5762625"/>
                <a:ext cx="708000" cy="4301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7" name="Shape 57"/>
              <p:cNvSpPr/>
              <p:nvPr/>
            </p:nvSpPr>
            <p:spPr>
              <a:xfrm>
                <a:off x="7318375" y="5794375"/>
                <a:ext cx="612900" cy="3699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8" name="Shape 58"/>
              <p:cNvSpPr/>
              <p:nvPr/>
            </p:nvSpPr>
            <p:spPr>
              <a:xfrm>
                <a:off x="7388225" y="5838825"/>
                <a:ext cx="473100" cy="2810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 name="Shape 59"/>
              <p:cNvSpPr/>
              <p:nvPr/>
            </p:nvSpPr>
            <p:spPr>
              <a:xfrm>
                <a:off x="7445375" y="5870575"/>
                <a:ext cx="352499" cy="2208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 name="Shape 60"/>
              <p:cNvSpPr/>
              <p:nvPr/>
            </p:nvSpPr>
            <p:spPr>
              <a:xfrm>
                <a:off x="7521575" y="5918200"/>
                <a:ext cx="200099" cy="1286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61" name="Shape 61"/>
            <p:cNvGrpSpPr/>
            <p:nvPr/>
          </p:nvGrpSpPr>
          <p:grpSpPr>
            <a:xfrm>
              <a:off x="8382000" y="4800600"/>
              <a:ext cx="674686" cy="409575"/>
              <a:chOff x="8382000" y="4800600"/>
              <a:chExt cx="674686" cy="409575"/>
            </a:xfrm>
          </p:grpSpPr>
          <p:sp>
            <p:nvSpPr>
              <p:cNvPr id="62" name="Shape 62"/>
              <p:cNvSpPr/>
              <p:nvPr/>
            </p:nvSpPr>
            <p:spPr>
              <a:xfrm>
                <a:off x="8382000" y="5057775"/>
                <a:ext cx="608012" cy="152400"/>
              </a:xfrm>
              <a:custGeom>
                <a:avLst/>
                <a:gdLst/>
                <a:ahLst/>
                <a:cxnLst/>
                <a:rect l="0" t="0" r="0" b="0"/>
                <a:pathLst>
                  <a:path w="382" h="96" extrusionOk="0">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3" name="Shape 63"/>
              <p:cNvSpPr/>
              <p:nvPr/>
            </p:nvSpPr>
            <p:spPr>
              <a:xfrm>
                <a:off x="8437561" y="4800600"/>
                <a:ext cx="409575" cy="85725"/>
              </a:xfrm>
              <a:custGeom>
                <a:avLst/>
                <a:gdLst/>
                <a:ahLst/>
                <a:cxnLst/>
                <a:rect l="0" t="0" r="0" b="0"/>
                <a:pathLst>
                  <a:path w="258" h="54" extrusionOk="0">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4" name="Shape 64"/>
              <p:cNvSpPr/>
              <p:nvPr/>
            </p:nvSpPr>
            <p:spPr>
              <a:xfrm>
                <a:off x="8961436" y="4867275"/>
                <a:ext cx="95250" cy="247650"/>
              </a:xfrm>
              <a:custGeom>
                <a:avLst/>
                <a:gdLst/>
                <a:ahLst/>
                <a:cxnLst/>
                <a:rect l="0" t="0" r="0" b="0"/>
                <a:pathLst>
                  <a:path w="60" h="156" extrusionOk="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5" name="Shape 65"/>
              <p:cNvSpPr/>
              <p:nvPr/>
            </p:nvSpPr>
            <p:spPr>
              <a:xfrm>
                <a:off x="8532811" y="5153025"/>
                <a:ext cx="304800" cy="28575"/>
              </a:xfrm>
              <a:custGeom>
                <a:avLst/>
                <a:gdLst/>
                <a:ahLst/>
                <a:cxnLst/>
                <a:rect l="0" t="0" r="0" b="0"/>
                <a:pathLst>
                  <a:path w="192" h="18" extrusionOk="0">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6" name="Shape 66"/>
              <p:cNvSpPr/>
              <p:nvPr/>
            </p:nvSpPr>
            <p:spPr>
              <a:xfrm>
                <a:off x="8420100" y="4829175"/>
                <a:ext cx="255587" cy="295275"/>
              </a:xfrm>
              <a:custGeom>
                <a:avLst/>
                <a:gdLst/>
                <a:ahLst/>
                <a:cxnLst/>
                <a:rect l="0" t="0" r="0" b="0"/>
                <a:pathLst>
                  <a:path w="161" h="186" extrusionOk="0">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7" name="Shape 67"/>
              <p:cNvSpPr/>
              <p:nvPr/>
            </p:nvSpPr>
            <p:spPr>
              <a:xfrm>
                <a:off x="8713786" y="4829175"/>
                <a:ext cx="295274" cy="333375"/>
              </a:xfrm>
              <a:custGeom>
                <a:avLst/>
                <a:gdLst/>
                <a:ahLst/>
                <a:cxnLst/>
                <a:rect l="0" t="0" r="0" b="0"/>
                <a:pathLst>
                  <a:path w="185" h="210" extrusionOk="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8" name="Shape 68"/>
              <p:cNvSpPr/>
              <p:nvPr/>
            </p:nvSpPr>
            <p:spPr>
              <a:xfrm>
                <a:off x="8485186" y="4854575"/>
                <a:ext cx="474661" cy="295275"/>
              </a:xfrm>
              <a:custGeom>
                <a:avLst/>
                <a:gdLst/>
                <a:ahLst/>
                <a:cxnLst/>
                <a:rect l="0" t="0" r="0" b="0"/>
                <a:pathLst>
                  <a:path w="299" h="186" extrusionOk="0">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nvGrpSpPr>
              <p:cNvPr id="69" name="Shape 69"/>
              <p:cNvGrpSpPr/>
              <p:nvPr/>
            </p:nvGrpSpPr>
            <p:grpSpPr>
              <a:xfrm>
                <a:off x="8542336" y="4897437"/>
                <a:ext cx="360299" cy="209399"/>
                <a:chOff x="8542336" y="4897437"/>
                <a:chExt cx="360299" cy="209399"/>
              </a:xfrm>
            </p:grpSpPr>
            <p:sp>
              <p:nvSpPr>
                <p:cNvPr id="70" name="Shape 70"/>
                <p:cNvSpPr/>
                <p:nvPr/>
              </p:nvSpPr>
              <p:spPr>
                <a:xfrm>
                  <a:off x="8542336" y="4897437"/>
                  <a:ext cx="360299" cy="2093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1" name="Shape 71"/>
                <p:cNvSpPr/>
                <p:nvPr/>
              </p:nvSpPr>
              <p:spPr>
                <a:xfrm>
                  <a:off x="8577261" y="4919662"/>
                  <a:ext cx="288899" cy="1620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2" name="Shape 72"/>
                <p:cNvSpPr/>
                <p:nvPr/>
              </p:nvSpPr>
              <p:spPr>
                <a:xfrm>
                  <a:off x="8621711" y="4935537"/>
                  <a:ext cx="198300" cy="1302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3" name="Shape 73"/>
                <p:cNvSpPr/>
                <p:nvPr/>
              </p:nvSpPr>
              <p:spPr>
                <a:xfrm>
                  <a:off x="8664575" y="4960937"/>
                  <a:ext cx="115800" cy="747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grpSp>
      <p:sp>
        <p:nvSpPr>
          <p:cNvPr id="74" name="Shape 74"/>
          <p:cNvSpPr/>
          <p:nvPr/>
        </p:nvSpPr>
        <p:spPr>
          <a:xfrm>
            <a:off x="6627811" y="6429375"/>
            <a:ext cx="285749" cy="209550"/>
          </a:xfrm>
          <a:custGeom>
            <a:avLst/>
            <a:gdLst/>
            <a:ahLst/>
            <a:cxnLst/>
            <a:rect l="0" t="0" r="0" b="0"/>
            <a:pathLst>
              <a:path w="179" h="132" extrusionOk="0">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a:gsLst>
              <a:gs pos="0">
                <a:schemeClr val="accent2"/>
              </a:gs>
              <a:gs pos="100000">
                <a:srgbClr val="E0E0E0"/>
              </a:gs>
            </a:gsLst>
            <a:lin ang="18900044"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5" name="Shape 75"/>
          <p:cNvSpPr txBox="1">
            <a:spLocks noGrp="1"/>
          </p:cNvSpPr>
          <p:nvPr>
            <p:ph type="title"/>
          </p:nvPr>
        </p:nvSpPr>
        <p:spPr>
          <a:xfrm>
            <a:off x="457200" y="460375"/>
            <a:ext cx="8229600" cy="1139700"/>
          </a:xfrm>
          <a:prstGeom prst="rect">
            <a:avLst/>
          </a:prstGeom>
          <a:noFill/>
          <a:ln>
            <a:noFill/>
          </a:ln>
        </p:spPr>
        <p:txBody>
          <a:bodyPr lIns="91425" tIns="91425" rIns="91425" bIns="91425" anchor="ctr" anchorCtr="1"/>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76" name="Shape 76"/>
          <p:cNvSpPr txBox="1">
            <a:spLocks noGrp="1"/>
          </p:cNvSpPr>
          <p:nvPr>
            <p:ph type="body" idx="1"/>
          </p:nvPr>
        </p:nvSpPr>
        <p:spPr>
          <a:xfrm>
            <a:off x="5334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Noto Symbol"/>
              <a:buChar char="➢"/>
              <a:defRPr/>
            </a:lvl1pPr>
            <a:lvl2pPr marL="742950" marR="0" lvl="1" indent="-107950" algn="l" rtl="0">
              <a:spcBef>
                <a:spcPts val="560"/>
              </a:spcBef>
              <a:spcAft>
                <a:spcPts val="0"/>
              </a:spcAft>
              <a:buClr>
                <a:schemeClr val="dk1"/>
              </a:buClr>
              <a:buFont typeface="Noto Symbol"/>
              <a:buChar char="➢"/>
              <a:defRPr/>
            </a:lvl2pPr>
            <a:lvl3pPr marL="1143000" marR="0" lvl="2" indent="-76200" algn="l" rtl="0">
              <a:spcBef>
                <a:spcPts val="480"/>
              </a:spcBef>
              <a:spcAft>
                <a:spcPts val="0"/>
              </a:spcAft>
              <a:buClr>
                <a:schemeClr val="dk1"/>
              </a:buClr>
              <a:buFont typeface="Noto Symbol"/>
              <a:buChar char="➢"/>
              <a:defRPr/>
            </a:lvl3pPr>
            <a:lvl4pPr marL="1600200" marR="0" lvl="3" indent="-101600" algn="l" rtl="0">
              <a:spcBef>
                <a:spcPts val="400"/>
              </a:spcBef>
              <a:spcAft>
                <a:spcPts val="0"/>
              </a:spcAft>
              <a:buClr>
                <a:schemeClr val="dk1"/>
              </a:buClr>
              <a:buFont typeface="Noto Symbol"/>
              <a:buChar char="➢"/>
              <a:defRPr/>
            </a:lvl4pPr>
            <a:lvl5pPr marL="2057400" marR="0" lvl="4" indent="-101600" algn="l" rtl="0">
              <a:spcBef>
                <a:spcPts val="400"/>
              </a:spcBef>
              <a:spcAft>
                <a:spcPts val="0"/>
              </a:spcAft>
              <a:buClr>
                <a:schemeClr val="dk1"/>
              </a:buClr>
              <a:buFont typeface="Noto Symbol"/>
              <a:buChar char="➢"/>
              <a:defRPr/>
            </a:lvl5pPr>
            <a:lvl6pPr marL="2514600" marR="0" lvl="5" indent="-101600" algn="l" rtl="0">
              <a:spcBef>
                <a:spcPts val="400"/>
              </a:spcBef>
              <a:spcAft>
                <a:spcPts val="0"/>
              </a:spcAft>
              <a:buClr>
                <a:schemeClr val="dk1"/>
              </a:buClr>
              <a:buFont typeface="Noto Symbol"/>
              <a:buChar char="➢"/>
              <a:defRPr/>
            </a:lvl6pPr>
            <a:lvl7pPr marL="2971800" marR="0" lvl="6" indent="-101600" algn="l" rtl="0">
              <a:spcBef>
                <a:spcPts val="400"/>
              </a:spcBef>
              <a:spcAft>
                <a:spcPts val="0"/>
              </a:spcAft>
              <a:buClr>
                <a:schemeClr val="dk1"/>
              </a:buClr>
              <a:buFont typeface="Noto Symbol"/>
              <a:buChar char="➢"/>
              <a:defRPr/>
            </a:lvl7pPr>
            <a:lvl8pPr marL="3429000" marR="0" lvl="7" indent="-101600" algn="l" rtl="0">
              <a:spcBef>
                <a:spcPts val="400"/>
              </a:spcBef>
              <a:spcAft>
                <a:spcPts val="0"/>
              </a:spcAft>
              <a:buClr>
                <a:schemeClr val="dk1"/>
              </a:buClr>
              <a:buFont typeface="Noto Symbol"/>
              <a:buChar char="➢"/>
              <a:defRPr/>
            </a:lvl8pPr>
            <a:lvl9pPr marL="3886200" marR="0" lvl="8" indent="-101600" algn="l" rtl="0">
              <a:spcBef>
                <a:spcPts val="400"/>
              </a:spcBef>
              <a:spcAft>
                <a:spcPts val="0"/>
              </a:spcAft>
              <a:buClr>
                <a:schemeClr val="dk1"/>
              </a:buClr>
              <a:buFont typeface="Noto Symbol"/>
              <a:buChar char="➢"/>
              <a:defRPr/>
            </a:lvl9pPr>
          </a:lstStyle>
          <a:p>
            <a:endParaRPr/>
          </a:p>
        </p:txBody>
      </p:sp>
      <p:sp>
        <p:nvSpPr>
          <p:cNvPr id="77" name="Shape 77"/>
          <p:cNvSpPr txBox="1">
            <a:spLocks noGrp="1"/>
          </p:cNvSpPr>
          <p:nvPr>
            <p:ph type="dt" idx="10"/>
          </p:nvPr>
        </p:nvSpPr>
        <p:spPr>
          <a:xfrm>
            <a:off x="457200" y="6245225"/>
            <a:ext cx="2133599"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8" name="Shape 78"/>
          <p:cNvSpPr txBox="1">
            <a:spLocks noGrp="1"/>
          </p:cNvSpPr>
          <p:nvPr>
            <p:ph type="ftr" idx="11"/>
          </p:nvPr>
        </p:nvSpPr>
        <p:spPr>
          <a:xfrm>
            <a:off x="3124200" y="6245225"/>
            <a:ext cx="2895600"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9" name="Shape 79"/>
          <p:cNvSpPr txBox="1">
            <a:spLocks noGrp="1"/>
          </p:cNvSpPr>
          <p:nvPr>
            <p:ph type="sldNum" idx="12"/>
          </p:nvPr>
        </p:nvSpPr>
        <p:spPr>
          <a:xfrm>
            <a:off x="5791200" y="2514600"/>
            <a:ext cx="2133599" cy="476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
        <p:nvSpPr>
          <p:cNvPr id="80" name="Shape 80"/>
          <p:cNvSpPr txBox="1"/>
          <p:nvPr/>
        </p:nvSpPr>
        <p:spPr>
          <a:xfrm>
            <a:off x="708025" y="227012"/>
            <a:ext cx="7739099" cy="255599"/>
          </a:xfrm>
          <a:prstGeom prst="rect">
            <a:avLst/>
          </a:prstGeom>
          <a:solidFill>
            <a:schemeClr val="dk1"/>
          </a:solidFill>
          <a:ln w="38100" cap="flat" cmpd="sng">
            <a:solidFill>
              <a:srgbClr val="FFCC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81" name="Shape 81" descr="shiel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510586" y="0"/>
            <a:ext cx="557099" cy="762000"/>
          </a:xfrm>
          <a:prstGeom prst="rect">
            <a:avLst/>
          </a:prstGeom>
          <a:noFill/>
          <a:ln>
            <a:noFill/>
          </a:ln>
        </p:spPr>
      </p:pic>
      <p:pic>
        <p:nvPicPr>
          <p:cNvPr id="82" name="Shape 8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38111" y="76200"/>
            <a:ext cx="547800" cy="762000"/>
          </a:xfrm>
          <a:prstGeom prst="rect">
            <a:avLst/>
          </a:prstGeom>
          <a:noFill/>
          <a:ln>
            <a:noFill/>
          </a:ln>
        </p:spPr>
      </p:pic>
      <p:sp>
        <p:nvSpPr>
          <p:cNvPr id="83" name="Shape 83"/>
          <p:cNvSpPr txBox="1"/>
          <p:nvPr/>
        </p:nvSpPr>
        <p:spPr>
          <a:xfrm>
            <a:off x="2743200" y="196850"/>
            <a:ext cx="3571800" cy="336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2"/>
              </a:buClr>
              <a:buSzPct val="25000"/>
              <a:buFont typeface="Arial"/>
              <a:buNone/>
            </a:pPr>
            <a:r>
              <a:rPr lang="en-US" sz="1600" b="1" i="1" u="none" strike="noStrike" cap="none">
                <a:solidFill>
                  <a:schemeClr val="accent2"/>
                </a:solidFill>
                <a:latin typeface="Arial"/>
                <a:ea typeface="Arial"/>
                <a:cs typeface="Arial"/>
                <a:sym typeface="Arial"/>
              </a:rPr>
              <a:t>University of Kansas – Army ROTC</a:t>
            </a:r>
          </a:p>
        </p:txBody>
      </p:sp>
      <p:sp>
        <p:nvSpPr>
          <p:cNvPr id="84" name="Shape 84"/>
          <p:cNvSpPr txBox="1"/>
          <p:nvPr/>
        </p:nvSpPr>
        <p:spPr>
          <a:xfrm>
            <a:off x="2867025" y="1943100"/>
            <a:ext cx="914400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85" name="Shape 85" descr="Jayhawk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6200" y="6096000"/>
            <a:ext cx="698400" cy="762000"/>
          </a:xfrm>
          <a:prstGeom prst="rect">
            <a:avLst/>
          </a:prstGeom>
          <a:noFill/>
          <a:ln>
            <a:noFill/>
          </a:ln>
        </p:spPr>
      </p:pic>
      <p:pic>
        <p:nvPicPr>
          <p:cNvPr id="86" name="Shape 86" descr="Jayhawk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521700" y="6096000"/>
            <a:ext cx="698400" cy="762000"/>
          </a:xfrm>
          <a:prstGeom prst="rect">
            <a:avLst/>
          </a:prstGeom>
          <a:noFill/>
          <a:ln>
            <a:noFill/>
          </a:ln>
        </p:spPr>
      </p:pic>
      <p:sp>
        <p:nvSpPr>
          <p:cNvPr id="87" name="Shape 87"/>
          <p:cNvSpPr txBox="1"/>
          <p:nvPr/>
        </p:nvSpPr>
        <p:spPr>
          <a:xfrm>
            <a:off x="609600" y="6400800"/>
            <a:ext cx="7924799" cy="255599"/>
          </a:xfrm>
          <a:prstGeom prst="rect">
            <a:avLst/>
          </a:prstGeom>
          <a:solidFill>
            <a:schemeClr val="dk1"/>
          </a:solidFill>
          <a:ln w="38100" cap="flat" cmpd="sng">
            <a:solidFill>
              <a:srgbClr val="FFCC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8" name="Shape 88"/>
          <p:cNvSpPr txBox="1"/>
          <p:nvPr/>
        </p:nvSpPr>
        <p:spPr>
          <a:xfrm>
            <a:off x="3352800" y="6369050"/>
            <a:ext cx="2228999" cy="336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2"/>
              </a:buClr>
              <a:buSzPct val="25000"/>
              <a:buFont typeface="Arial"/>
              <a:buNone/>
            </a:pPr>
            <a:r>
              <a:rPr lang="en-US" sz="1600" b="1" i="1" u="none" strike="noStrike" cap="none">
                <a:solidFill>
                  <a:schemeClr val="accent2"/>
                </a:solidFill>
                <a:latin typeface="Arial"/>
                <a:ea typeface="Arial"/>
                <a:cs typeface="Arial"/>
                <a:sym typeface="Arial"/>
              </a:rPr>
              <a:t>“Jayhawk Battalion!”</a:t>
            </a: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25" name="Shape 395"/>
          <p:cNvSpPr txBox="1">
            <a:spLocks noGrp="1"/>
          </p:cNvSpPr>
          <p:nvPr>
            <p:ph type="title"/>
          </p:nvPr>
        </p:nvSpPr>
        <p:spPr>
          <a:xfrm>
            <a:off x="457200" y="305913"/>
            <a:ext cx="8229600" cy="1115700"/>
          </a:xfrm>
          <a:prstGeom prst="rect">
            <a:avLst/>
          </a:prstGeom>
        </p:spPr>
        <p:txBody>
          <a:bodyPr lIns="91425" tIns="91425" rIns="91425" bIns="91425" anchor="ctr" anchorCtr="1">
            <a:noAutofit/>
          </a:bodyPr>
          <a:lstStyle/>
          <a:p>
            <a:pPr lvl="0">
              <a:spcBef>
                <a:spcPts val="0"/>
              </a:spcBef>
              <a:buNone/>
            </a:pPr>
            <a:r>
              <a:rPr lang="en-US" sz="2800" b="1" dirty="0"/>
              <a:t>Red Lane Task 1</a:t>
            </a:r>
            <a:br>
              <a:rPr lang="en-US" sz="2800" b="1" dirty="0"/>
            </a:br>
            <a:r>
              <a:rPr lang="en-US" sz="2000" b="1" dirty="0"/>
              <a:t>(SPOTREP)</a:t>
            </a:r>
          </a:p>
        </p:txBody>
      </p:sp>
      <p:sp>
        <p:nvSpPr>
          <p:cNvPr id="5" name="Rectangle 4"/>
          <p:cNvSpPr/>
          <p:nvPr/>
        </p:nvSpPr>
        <p:spPr>
          <a:xfrm>
            <a:off x="-186908" y="1340350"/>
            <a:ext cx="8989263" cy="3323987"/>
          </a:xfrm>
          <a:prstGeom prst="rect">
            <a:avLst/>
          </a:prstGeom>
        </p:spPr>
        <p:txBody>
          <a:bodyPr wrap="square">
            <a:spAutoFit/>
          </a:bodyPr>
          <a:lstStyle/>
          <a:p>
            <a:pPr marL="203200"/>
            <a:r>
              <a:rPr lang="en-US" b="1" dirty="0">
                <a:latin typeface="+mn-lt"/>
              </a:rPr>
              <a:t>Task: </a:t>
            </a:r>
          </a:p>
          <a:p>
            <a:pPr marL="203200"/>
            <a:r>
              <a:rPr lang="en-US" dirty="0">
                <a:latin typeface="+mn-lt"/>
              </a:rPr>
              <a:t>171-300-0063- Operate the SINGARS ASIP Radio</a:t>
            </a:r>
          </a:p>
          <a:p>
            <a:pPr marL="203200"/>
            <a:r>
              <a:rPr lang="en-US" dirty="0">
                <a:latin typeface="+mn-lt"/>
              </a:rPr>
              <a:t>171-COM-4080- Send a Spot Report</a:t>
            </a:r>
          </a:p>
          <a:p>
            <a:pPr marL="203200"/>
            <a:r>
              <a:rPr lang="en-US" dirty="0">
                <a:latin typeface="+mn-lt"/>
              </a:rPr>
              <a:t>Assemble and load frequency (SC/ PT) into a tactical man packable radio for Line of Sight  (LOS) voice communications, then conduct LOS radio check. Use this radio to transmit your Spot Report (SPOTREP)</a:t>
            </a:r>
            <a:br>
              <a:rPr lang="en-US" dirty="0">
                <a:latin typeface="+mn-lt"/>
              </a:rPr>
            </a:br>
            <a:endParaRPr lang="en-US" dirty="0">
              <a:latin typeface="+mn-lt"/>
            </a:endParaRPr>
          </a:p>
          <a:p>
            <a:pPr marL="203200"/>
            <a:r>
              <a:rPr lang="en-US" b="1" dirty="0">
                <a:latin typeface="+mn-lt"/>
              </a:rPr>
              <a:t>Conditions: </a:t>
            </a:r>
          </a:p>
          <a:p>
            <a:pPr marL="203200"/>
            <a:r>
              <a:rPr lang="en-US" dirty="0">
                <a:latin typeface="+mn-lt"/>
              </a:rPr>
              <a:t>During daylight, the Candidate is given a SINGARS ASIP Radio in a Non-CBRNE environment. The candidate is placed in an Observation Post (OP) and witnesses enemy operations. Intelligence reporting gives you the size of your target (Grader states height or width of target, ensuring Candidate identifies it). </a:t>
            </a:r>
          </a:p>
          <a:p>
            <a:pPr marL="203200"/>
            <a:r>
              <a:rPr lang="en-US" b="1" dirty="0">
                <a:latin typeface="+mn-lt"/>
              </a:rPr>
              <a:t>   </a:t>
            </a:r>
            <a:br>
              <a:rPr lang="en-US" dirty="0">
                <a:latin typeface="+mn-lt"/>
              </a:rPr>
            </a:br>
            <a:r>
              <a:rPr lang="en-US" b="1" dirty="0">
                <a:latin typeface="+mn-lt"/>
              </a:rPr>
              <a:t>Standards:</a:t>
            </a:r>
            <a:endParaRPr lang="en-US" dirty="0">
              <a:latin typeface="+mn-lt"/>
            </a:endParaRPr>
          </a:p>
          <a:p>
            <a:pPr marL="203200" lvl="0"/>
            <a:r>
              <a:rPr lang="en-US" dirty="0">
                <a:latin typeface="+mn-lt"/>
              </a:rPr>
              <a:t>1. Assemble, load, and program the radio and conduct LOS radio check within 5 minutes. Correctly transmit a SPOTREP in sequence, using proper radiotelephone (RTO) pronunciation and procedures </a:t>
            </a:r>
            <a:r>
              <a:rPr lang="en-US" dirty="0">
                <a:solidFill>
                  <a:srgbClr val="00B050"/>
                </a:solidFill>
                <a:latin typeface="+mn-lt"/>
              </a:rPr>
              <a:t>within 10 minutes</a:t>
            </a:r>
            <a:r>
              <a:rPr lang="en-US" dirty="0">
                <a:latin typeface="+mn-lt"/>
              </a:rPr>
              <a:t>.  </a:t>
            </a:r>
            <a:br>
              <a:rPr lang="en-US" dirty="0">
                <a:latin typeface="+mn-lt"/>
              </a:rPr>
            </a:br>
            <a:endParaRPr lang="en-US" dirty="0">
              <a:latin typeface="+mn-lt"/>
            </a:endParaRPr>
          </a:p>
        </p:txBody>
      </p:sp>
    </p:spTree>
    <p:extLst>
      <p:ext uri="{BB962C8B-B14F-4D97-AF65-F5344CB8AC3E}">
        <p14:creationId xmlns:p14="http://schemas.microsoft.com/office/powerpoint/2010/main" val="419081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3" name="Rectangle 2"/>
          <p:cNvSpPr/>
          <p:nvPr/>
        </p:nvSpPr>
        <p:spPr>
          <a:xfrm>
            <a:off x="-132349" y="1197611"/>
            <a:ext cx="8962840" cy="2031325"/>
          </a:xfrm>
          <a:prstGeom prst="rect">
            <a:avLst/>
          </a:prstGeom>
        </p:spPr>
        <p:txBody>
          <a:bodyPr wrap="square">
            <a:spAutoFit/>
          </a:bodyPr>
          <a:lstStyle/>
          <a:p>
            <a:pPr marL="203200"/>
            <a:r>
              <a:rPr lang="en-US" b="1" dirty="0">
                <a:latin typeface="Arial" panose="020B0604020202020204" pitchFamily="34" charset="0"/>
                <a:cs typeface="Arial" panose="020B0604020202020204" pitchFamily="34" charset="0"/>
              </a:rPr>
              <a:t>Task: T</a:t>
            </a:r>
            <a:r>
              <a:rPr lang="en-US" dirty="0"/>
              <a:t>ransport a 165 </a:t>
            </a:r>
            <a:r>
              <a:rPr lang="en-US" dirty="0" err="1"/>
              <a:t>lb</a:t>
            </a:r>
            <a:r>
              <a:rPr lang="en-US" dirty="0"/>
              <a:t> litter under a wall, over a wall, under barbed wire, and through a window.</a:t>
            </a:r>
          </a:p>
          <a:p>
            <a:pPr marL="203200"/>
            <a:endParaRPr lang="en-US" b="1" dirty="0">
              <a:latin typeface="Arial" panose="020B0604020202020204" pitchFamily="34" charset="0"/>
              <a:cs typeface="Arial" panose="020B0604020202020204" pitchFamily="34" charset="0"/>
            </a:endParaRPr>
          </a:p>
          <a:p>
            <a:pPr marL="203200"/>
            <a:r>
              <a:rPr lang="en-US" b="1" dirty="0">
                <a:latin typeface="Arial" panose="020B0604020202020204" pitchFamily="34" charset="0"/>
                <a:cs typeface="Arial" panose="020B0604020202020204" pitchFamily="34" charset="0"/>
              </a:rPr>
              <a:t>Conditions: </a:t>
            </a:r>
          </a:p>
          <a:p>
            <a:pPr marL="203200"/>
            <a:r>
              <a:rPr lang="en-US" dirty="0">
                <a:latin typeface="Arial" panose="020B0604020202020204" pitchFamily="34" charset="0"/>
                <a:cs typeface="Arial" panose="020B0604020202020204" pitchFamily="34" charset="0"/>
              </a:rPr>
              <a:t>Given a 2 person team, 1 litter with 180 </a:t>
            </a:r>
            <a:r>
              <a:rPr lang="en-US" dirty="0" err="1">
                <a:latin typeface="Arial" panose="020B0604020202020204" pitchFamily="34" charset="0"/>
                <a:cs typeface="Arial" panose="020B0604020202020204" pitchFamily="34" charset="0"/>
              </a:rPr>
              <a:t>lbs</a:t>
            </a:r>
            <a:r>
              <a:rPr lang="en-US" dirty="0">
                <a:latin typeface="Arial" panose="020B0604020202020204" pitchFamily="34" charset="0"/>
                <a:cs typeface="Arial" panose="020B0604020202020204" pitchFamily="34" charset="0"/>
              </a:rPr>
              <a:t> of bumper plates, one under wall, one over wall, one barbwire course with pickets, and one window.</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03200"/>
            <a:r>
              <a:rPr lang="en-US" b="1" dirty="0">
                <a:latin typeface="Arial" panose="020B0604020202020204" pitchFamily="34" charset="0"/>
                <a:cs typeface="Arial" panose="020B0604020202020204" pitchFamily="34" charset="0"/>
              </a:rPr>
              <a:t>Standards: (10 Minutes) </a:t>
            </a:r>
            <a:r>
              <a:rPr lang="en-US" dirty="0">
                <a:latin typeface="Arial" panose="020B0604020202020204" pitchFamily="34" charset="0"/>
                <a:cs typeface="Arial" panose="020B0604020202020204" pitchFamily="34" charset="0"/>
              </a:rPr>
              <a:t>Traverse through the obstacle course carrying the litter ensuring you do not:</a:t>
            </a:r>
            <a:endParaRPr lang="en-US" b="1" dirty="0">
              <a:latin typeface="Arial" panose="020B0604020202020204" pitchFamily="34" charset="0"/>
              <a:cs typeface="Arial" panose="020B0604020202020204" pitchFamily="34" charset="0"/>
            </a:endParaRPr>
          </a:p>
          <a:p>
            <a:pPr marL="546100" indent="-342900">
              <a:buAutoNum type="arabicPeriod"/>
            </a:pPr>
            <a:r>
              <a:rPr lang="en-US" dirty="0">
                <a:latin typeface="Arial" panose="020B0604020202020204" pitchFamily="34" charset="0"/>
                <a:cs typeface="Arial" panose="020B0604020202020204" pitchFamily="34" charset="0"/>
              </a:rPr>
              <a:t>Drop the litter</a:t>
            </a:r>
          </a:p>
          <a:p>
            <a:pPr marL="546100" indent="-342900">
              <a:buAutoNum type="arabicPeriod"/>
            </a:pPr>
            <a:r>
              <a:rPr lang="en-US" dirty="0">
                <a:latin typeface="Arial" panose="020B0604020202020204" pitchFamily="34" charset="0"/>
                <a:cs typeface="Arial" panose="020B0604020202020204" pitchFamily="34" charset="0"/>
              </a:rPr>
              <a:t>Let any portion of the casualty (weights) fall off</a:t>
            </a:r>
          </a:p>
        </p:txBody>
      </p:sp>
      <p:sp>
        <p:nvSpPr>
          <p:cNvPr id="10" name="Shape 395"/>
          <p:cNvSpPr txBox="1">
            <a:spLocks noGrp="1"/>
          </p:cNvSpPr>
          <p:nvPr>
            <p:ph type="title"/>
          </p:nvPr>
        </p:nvSpPr>
        <p:spPr>
          <a:xfrm>
            <a:off x="457200" y="305913"/>
            <a:ext cx="8229600" cy="1115700"/>
          </a:xfrm>
          <a:prstGeom prst="rect">
            <a:avLst/>
          </a:prstGeom>
        </p:spPr>
        <p:txBody>
          <a:bodyPr lIns="91425" tIns="91425" rIns="91425" bIns="91425" anchor="ctr" anchorCtr="1">
            <a:noAutofit/>
          </a:bodyPr>
          <a:lstStyle/>
          <a:p>
            <a:pPr lvl="0"/>
            <a:r>
              <a:rPr lang="en-US" sz="2800" b="1" dirty="0"/>
              <a:t>White Lane Task 4</a:t>
            </a:r>
            <a:br>
              <a:rPr lang="en-US" sz="2800" b="1" dirty="0"/>
            </a:br>
            <a:r>
              <a:rPr lang="en-US" sz="2000" b="1" dirty="0"/>
              <a:t>(Mystery Event Transport a Casualty)</a:t>
            </a:r>
          </a:p>
        </p:txBody>
      </p:sp>
    </p:spTree>
    <p:extLst>
      <p:ext uri="{BB962C8B-B14F-4D97-AF65-F5344CB8AC3E}">
        <p14:creationId xmlns:p14="http://schemas.microsoft.com/office/powerpoint/2010/main" val="341367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a:spLocks noGrp="1"/>
          </p:cNvSpPr>
          <p:nvPr>
            <p:ph type="title"/>
          </p:nvPr>
        </p:nvSpPr>
        <p:spPr>
          <a:xfrm>
            <a:off x="457200" y="305913"/>
            <a:ext cx="8229600" cy="1115700"/>
          </a:xfrm>
          <a:prstGeom prst="rect">
            <a:avLst/>
          </a:prstGeom>
        </p:spPr>
        <p:txBody>
          <a:bodyPr lIns="91425" tIns="91425" rIns="91425" bIns="91425" anchor="ctr" anchorCtr="1">
            <a:noAutofit/>
          </a:bodyPr>
          <a:lstStyle/>
          <a:p>
            <a:pPr lvl="0"/>
            <a:r>
              <a:rPr lang="en-US" sz="2800" b="1" dirty="0"/>
              <a:t>White Lane Task 5</a:t>
            </a:r>
            <a:br>
              <a:rPr lang="en-US" sz="2800" b="1" dirty="0"/>
            </a:br>
            <a:r>
              <a:rPr lang="en-US" sz="2000" b="1" dirty="0"/>
              <a:t>(M10: Request Medical Evacuation)</a:t>
            </a:r>
          </a:p>
        </p:txBody>
      </p:sp>
      <p:sp>
        <p:nvSpPr>
          <p:cNvPr id="7" name="Rectangle 6"/>
          <p:cNvSpPr/>
          <p:nvPr/>
        </p:nvSpPr>
        <p:spPr>
          <a:xfrm>
            <a:off x="-132349" y="1197611"/>
            <a:ext cx="8962840" cy="3970318"/>
          </a:xfrm>
          <a:prstGeom prst="rect">
            <a:avLst/>
          </a:prstGeom>
        </p:spPr>
        <p:txBody>
          <a:bodyPr wrap="square">
            <a:spAutoFit/>
          </a:bodyPr>
          <a:lstStyle/>
          <a:p>
            <a:pPr marL="203200"/>
            <a:r>
              <a:rPr lang="en-US" b="1" dirty="0">
                <a:latin typeface="+mn-lt"/>
              </a:rPr>
              <a:t>Based on: </a:t>
            </a:r>
          </a:p>
          <a:p>
            <a:pPr marL="203200"/>
            <a:r>
              <a:rPr lang="en-US" dirty="0"/>
              <a:t>081-COM-0101-Request medical evacuation (MEDEVAC).</a:t>
            </a:r>
            <a:br>
              <a:rPr lang="en-US" dirty="0">
                <a:latin typeface="+mn-lt"/>
              </a:rPr>
            </a:br>
            <a:endParaRPr lang="en-US" dirty="0">
              <a:latin typeface="+mn-lt"/>
            </a:endParaRPr>
          </a:p>
          <a:p>
            <a:pPr marL="203200"/>
            <a:r>
              <a:rPr lang="en-US" b="1" dirty="0"/>
              <a:t>Task</a:t>
            </a:r>
            <a:r>
              <a:rPr lang="en-US" dirty="0"/>
              <a:t>: Request a Medical Evacuation (MEDEVAC).</a:t>
            </a:r>
          </a:p>
          <a:p>
            <a:pPr marL="203200"/>
            <a:endParaRPr lang="en-US" b="1" dirty="0">
              <a:latin typeface="+mn-lt"/>
            </a:endParaRPr>
          </a:p>
          <a:p>
            <a:pPr marL="203200"/>
            <a:r>
              <a:rPr lang="en-US" b="1" dirty="0">
                <a:latin typeface="+mn-lt"/>
              </a:rPr>
              <a:t>Conditions: </a:t>
            </a:r>
          </a:p>
          <a:p>
            <a:pPr marL="203200"/>
            <a:r>
              <a:rPr lang="en-US" dirty="0"/>
              <a:t>You are a member of a team who has been directed to request MEDEVAC for a wounded teammate. You are in a wartime, non-CBRNE environment. NOTE: Give the candidate the security of the pickup site and any additional guidance.</a:t>
            </a:r>
          </a:p>
          <a:p>
            <a:pPr marL="203200"/>
            <a:br>
              <a:rPr lang="en-US" dirty="0">
                <a:latin typeface="+mn-lt"/>
              </a:rPr>
            </a:br>
            <a:r>
              <a:rPr lang="en-US" b="1" dirty="0">
                <a:latin typeface="+mn-lt"/>
              </a:rPr>
              <a:t>Standards:  (3 Minutes) </a:t>
            </a:r>
            <a:r>
              <a:rPr lang="en-US" dirty="0"/>
              <a:t>Prepare to send the MEDEVAC within three minutes.  </a:t>
            </a:r>
            <a:r>
              <a:rPr lang="en-US" dirty="0">
                <a:solidFill>
                  <a:srgbClr val="00B050"/>
                </a:solidFill>
              </a:rPr>
              <a:t>Candidate does not need to change to a MEDEVAC frequency because ASIPs will not be used for competition (speak to the grader using radio etiquette)</a:t>
            </a:r>
            <a:r>
              <a:rPr lang="en-US" dirty="0"/>
              <a:t>. Transmit lines 1-5 within 25 seconds of initial contact with evacuation unit. Transmit lines 6-9 within one additional minute. All tasks will be performed in sequence, using the proper brevity codes and radiotelephone pronunciation and procedures with 100% accuracy.</a:t>
            </a:r>
            <a:r>
              <a:rPr lang="en-US" b="1" dirty="0">
                <a:latin typeface="+mn-lt"/>
              </a:rPr>
              <a:t>   </a:t>
            </a:r>
          </a:p>
          <a:p>
            <a:pPr marL="546100" indent="-342900">
              <a:buAutoNum type="arabicPeriod"/>
            </a:pPr>
            <a:r>
              <a:rPr lang="en-US" dirty="0"/>
              <a:t>Prepare the MEDEVAC request </a:t>
            </a:r>
          </a:p>
          <a:p>
            <a:pPr marL="546100" indent="-342900">
              <a:buAutoNum type="arabicPeriod"/>
            </a:pPr>
            <a:r>
              <a:rPr lang="en-US" dirty="0"/>
              <a:t>Transmit lines 1-5 </a:t>
            </a:r>
          </a:p>
          <a:p>
            <a:pPr marL="546100" indent="-342900">
              <a:buAutoNum type="arabicPeriod"/>
            </a:pPr>
            <a:r>
              <a:rPr lang="en-US" dirty="0"/>
              <a:t>Transmit lines 6-9</a:t>
            </a:r>
            <a:endParaRPr lang="en-US" dirty="0">
              <a:latin typeface="+mn-lt"/>
            </a:endParaRPr>
          </a:p>
        </p:txBody>
      </p:sp>
    </p:spTree>
    <p:extLst>
      <p:ext uri="{BB962C8B-B14F-4D97-AF65-F5344CB8AC3E}">
        <p14:creationId xmlns:p14="http://schemas.microsoft.com/office/powerpoint/2010/main" val="1492558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10" name="Shape 395"/>
          <p:cNvSpPr txBox="1">
            <a:spLocks noGrp="1"/>
          </p:cNvSpPr>
          <p:nvPr>
            <p:ph type="title"/>
          </p:nvPr>
        </p:nvSpPr>
        <p:spPr>
          <a:xfrm>
            <a:off x="457200" y="305913"/>
            <a:ext cx="8229600" cy="1115700"/>
          </a:xfrm>
          <a:prstGeom prst="rect">
            <a:avLst/>
          </a:prstGeom>
        </p:spPr>
        <p:txBody>
          <a:bodyPr lIns="91425" tIns="91425" rIns="91425" bIns="91425" anchor="ctr" anchorCtr="1">
            <a:noAutofit/>
          </a:bodyPr>
          <a:lstStyle/>
          <a:p>
            <a:pPr lvl="0">
              <a:spcBef>
                <a:spcPts val="0"/>
              </a:spcBef>
              <a:buNone/>
            </a:pPr>
            <a:r>
              <a:rPr lang="en-US" sz="2800" b="1" dirty="0"/>
              <a:t>Blue Lane Task 1</a:t>
            </a:r>
            <a:br>
              <a:rPr lang="en-US" sz="2800" b="1" dirty="0"/>
            </a:br>
            <a:r>
              <a:rPr lang="en-US" sz="2000" b="1" dirty="0"/>
              <a:t>(Range Card)</a:t>
            </a:r>
          </a:p>
        </p:txBody>
      </p:sp>
      <p:sp>
        <p:nvSpPr>
          <p:cNvPr id="4" name="Rectangle 3"/>
          <p:cNvSpPr/>
          <p:nvPr/>
        </p:nvSpPr>
        <p:spPr>
          <a:xfrm>
            <a:off x="-76302" y="1278353"/>
            <a:ext cx="4895058" cy="4708981"/>
          </a:xfrm>
          <a:prstGeom prst="rect">
            <a:avLst/>
          </a:prstGeom>
        </p:spPr>
        <p:txBody>
          <a:bodyPr wrap="square">
            <a:spAutoFit/>
          </a:bodyPr>
          <a:lstStyle/>
          <a:p>
            <a:pPr marL="203200"/>
            <a:r>
              <a:rPr lang="en-US" sz="1200" b="1" dirty="0">
                <a:latin typeface="+mn-lt"/>
              </a:rPr>
              <a:t>Based on: </a:t>
            </a:r>
          </a:p>
          <a:p>
            <a:pPr marL="203200"/>
            <a:r>
              <a:rPr lang="en-US" sz="1200" dirty="0">
                <a:latin typeface="+mn-lt"/>
              </a:rPr>
              <a:t>071-000-0008 Prepare a Range Card</a:t>
            </a:r>
            <a:r>
              <a:rPr lang="en-US" sz="1200" b="1" dirty="0">
                <a:latin typeface="+mn-lt"/>
              </a:rPr>
              <a:t> </a:t>
            </a:r>
            <a:r>
              <a:rPr lang="en-US" sz="1200" dirty="0">
                <a:latin typeface="+mn-lt"/>
              </a:rPr>
              <a:t>for a Machine Gun</a:t>
            </a:r>
          </a:p>
          <a:p>
            <a:pPr marL="203200"/>
            <a:r>
              <a:rPr lang="en-US" sz="1200" dirty="0">
                <a:latin typeface="+mn-lt"/>
              </a:rPr>
              <a:t>071-326-0512 Estimate Range</a:t>
            </a:r>
          </a:p>
          <a:p>
            <a:pPr marL="203200"/>
            <a:r>
              <a:rPr lang="en-US" sz="1200" dirty="0">
                <a:latin typeface="+mn-lt"/>
              </a:rPr>
              <a:t>TC 2-21.75</a:t>
            </a:r>
          </a:p>
          <a:p>
            <a:pPr marL="203200"/>
            <a:endParaRPr lang="en-US" sz="1200" dirty="0">
              <a:latin typeface="+mn-lt"/>
            </a:endParaRPr>
          </a:p>
          <a:p>
            <a:pPr marL="203200"/>
            <a:r>
              <a:rPr lang="en-US" sz="1200" b="1" dirty="0">
                <a:latin typeface="+mn-lt"/>
              </a:rPr>
              <a:t>Task: </a:t>
            </a:r>
            <a:r>
              <a:rPr lang="en-US" sz="1200" dirty="0">
                <a:latin typeface="+mn-lt"/>
              </a:rPr>
              <a:t>Prepare a range card for a machine gun</a:t>
            </a:r>
          </a:p>
          <a:p>
            <a:pPr marL="203200"/>
            <a:br>
              <a:rPr lang="en-US" sz="1200" dirty="0">
                <a:latin typeface="+mn-lt"/>
              </a:rPr>
            </a:br>
            <a:r>
              <a:rPr lang="en-US" sz="1200" b="1" dirty="0">
                <a:latin typeface="+mn-lt"/>
              </a:rPr>
              <a:t>Conditions:</a:t>
            </a:r>
          </a:p>
          <a:p>
            <a:pPr marL="203200"/>
            <a:r>
              <a:rPr lang="en-US" sz="1200" dirty="0">
                <a:latin typeface="+mn-lt"/>
              </a:rPr>
              <a:t>You are a member of a platoon gun team at a defensive fighting position in a non-CBRNE environment. You have a tripod-mounted machine gun with a traversing and elevation (T&amp;E) mechanism. Grader will then identify the primary sector of fire with recognizable targets (either a Final Protective Line [FPL] or Principal Direction of Fire [PDF]) and the secondary sector of fire with recognizable targets. </a:t>
            </a:r>
          </a:p>
          <a:p>
            <a:pPr marL="203200"/>
            <a:endParaRPr lang="en-US" sz="1200" b="1" dirty="0">
              <a:latin typeface="+mn-lt"/>
            </a:endParaRPr>
          </a:p>
          <a:p>
            <a:pPr marL="203200"/>
            <a:r>
              <a:rPr lang="en-US" sz="1200" b="1" dirty="0">
                <a:latin typeface="+mn-lt"/>
              </a:rPr>
              <a:t>Standards:</a:t>
            </a:r>
          </a:p>
          <a:p>
            <a:pPr marL="203200"/>
            <a:r>
              <a:rPr lang="en-US" sz="1200" dirty="0">
                <a:latin typeface="+mn-lt"/>
              </a:rPr>
              <a:t>Complete the marginal information. Sketch the primary sector of fire, develop the sketch for the primary sector of fire, record the weapon system data, and record the position of the weapon system. All direction/deflections must be accurate within 54 mils, all ranges with no more than a 20% margin of error. Correctly perform all tasks within </a:t>
            </a:r>
            <a:r>
              <a:rPr lang="en-US" sz="1200" dirty="0">
                <a:highlight>
                  <a:srgbClr val="FFFF00"/>
                </a:highlight>
                <a:latin typeface="+mn-lt"/>
              </a:rPr>
              <a:t>10 minutes</a:t>
            </a:r>
            <a:r>
              <a:rPr lang="en-US" sz="1200" dirty="0">
                <a:latin typeface="+mn-lt"/>
              </a:rPr>
              <a:t>. </a:t>
            </a:r>
            <a:endParaRPr lang="en-US" sz="1200" b="1" dirty="0">
              <a:latin typeface="+mn-lt"/>
            </a:endParaRPr>
          </a:p>
          <a:p>
            <a:br>
              <a:rPr lang="en-US" sz="1200" dirty="0">
                <a:latin typeface="+mn-lt"/>
              </a:rPr>
            </a:br>
            <a:endParaRPr lang="en-US" sz="1200" dirty="0">
              <a:latin typeface="+mn-lt"/>
            </a:endParaRPr>
          </a:p>
        </p:txBody>
      </p:sp>
      <p:pic>
        <p:nvPicPr>
          <p:cNvPr id="3" name="Picture 2">
            <a:extLst>
              <a:ext uri="{FF2B5EF4-FFF2-40B4-BE49-F238E27FC236}">
                <a16:creationId xmlns:a16="http://schemas.microsoft.com/office/drawing/2014/main" id="{89A9FDA6-76EB-4C18-8B82-A2190E3F39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547" y="1284069"/>
            <a:ext cx="3733253" cy="4922552"/>
          </a:xfrm>
          <a:prstGeom prst="rect">
            <a:avLst/>
          </a:prstGeom>
        </p:spPr>
      </p:pic>
    </p:spTree>
    <p:extLst>
      <p:ext uri="{BB962C8B-B14F-4D97-AF65-F5344CB8AC3E}">
        <p14:creationId xmlns:p14="http://schemas.microsoft.com/office/powerpoint/2010/main" val="110364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215E96-BC1D-4E75-AC59-D5EE5BCBED5C}"/>
              </a:ext>
            </a:extLst>
          </p:cNvPr>
          <p:cNvSpPr>
            <a:spLocks noGrp="1"/>
          </p:cNvSpPr>
          <p:nvPr>
            <p:ph type="title"/>
          </p:nvPr>
        </p:nvSpPr>
        <p:spPr/>
        <p:txBody>
          <a:bodyPr/>
          <a:lstStyle/>
          <a:p>
            <a:r>
              <a:rPr lang="en-US" sz="2800" b="1" dirty="0"/>
              <a:t>Blue Lane Task 2</a:t>
            </a:r>
            <a:br>
              <a:rPr lang="en-US" sz="2800" b="1" dirty="0"/>
            </a:br>
            <a:r>
              <a:rPr lang="en-US" sz="2000" b="1" dirty="0"/>
              <a:t>(Resection and Military Maps)</a:t>
            </a:r>
          </a:p>
        </p:txBody>
      </p:sp>
      <p:sp>
        <p:nvSpPr>
          <p:cNvPr id="6" name="Text Placeholder 5">
            <a:extLst>
              <a:ext uri="{FF2B5EF4-FFF2-40B4-BE49-F238E27FC236}">
                <a16:creationId xmlns:a16="http://schemas.microsoft.com/office/drawing/2014/main" id="{B5A33CA6-5B9A-4D36-9B02-243656DC1516}"/>
              </a:ext>
            </a:extLst>
          </p:cNvPr>
          <p:cNvSpPr>
            <a:spLocks noGrp="1"/>
          </p:cNvSpPr>
          <p:nvPr>
            <p:ph type="body" idx="2"/>
          </p:nvPr>
        </p:nvSpPr>
        <p:spPr>
          <a:xfrm>
            <a:off x="178067" y="1448944"/>
            <a:ext cx="4114800" cy="4244003"/>
          </a:xfrm>
        </p:spPr>
        <p:txBody>
          <a:bodyPr/>
          <a:lstStyle/>
          <a:p>
            <a:pPr marL="63500" indent="0">
              <a:buNone/>
            </a:pPr>
            <a:r>
              <a:rPr lang="en-US" sz="1200" b="1" dirty="0">
                <a:latin typeface="+mn-lt"/>
              </a:rPr>
              <a:t>Based on: </a:t>
            </a:r>
          </a:p>
          <a:p>
            <a:pPr marL="63500" indent="0">
              <a:buNone/>
            </a:pPr>
            <a:r>
              <a:rPr lang="en-US" sz="1200" dirty="0">
                <a:latin typeface="+mn-lt"/>
              </a:rPr>
              <a:t>071-COM-1015- Locate an Unknown Point on a Map and on the Ground by Resection</a:t>
            </a:r>
          </a:p>
          <a:p>
            <a:pPr marL="63500" indent="0">
              <a:buNone/>
            </a:pPr>
            <a:r>
              <a:rPr lang="en-US" sz="1200" dirty="0">
                <a:latin typeface="+mn-lt"/>
              </a:rPr>
              <a:t>071-COM-1000 Identify Topographic Symbols on a Military Map</a:t>
            </a:r>
          </a:p>
          <a:p>
            <a:pPr marL="63500" indent="0">
              <a:buNone/>
            </a:pPr>
            <a:r>
              <a:rPr lang="en-US" sz="1200" dirty="0">
                <a:latin typeface="+mn-lt"/>
              </a:rPr>
              <a:t>071-COM-1001- Identify Terrain Features on a Map</a:t>
            </a:r>
          </a:p>
          <a:p>
            <a:pPr marL="63500" indent="0">
              <a:buNone/>
            </a:pPr>
            <a:endParaRPr lang="en-US" sz="1200" b="1" dirty="0">
              <a:latin typeface="+mn-lt"/>
            </a:endParaRPr>
          </a:p>
          <a:p>
            <a:pPr marL="63500" indent="0">
              <a:buNone/>
            </a:pPr>
            <a:r>
              <a:rPr lang="en-US" sz="1200" b="1" dirty="0"/>
              <a:t>Task: </a:t>
            </a:r>
            <a:r>
              <a:rPr lang="en-US" sz="1200" dirty="0"/>
              <a:t>Determine you location. Identify terrain features, colors, and contour lines. Identify topographic symbols.</a:t>
            </a:r>
          </a:p>
          <a:p>
            <a:pPr marL="63500" indent="0">
              <a:buNone/>
            </a:pPr>
            <a:endParaRPr lang="en-US" sz="1200" b="1" dirty="0"/>
          </a:p>
          <a:p>
            <a:pPr marL="63500" indent="0">
              <a:buNone/>
            </a:pPr>
            <a:r>
              <a:rPr lang="en-US" sz="1200" b="1" dirty="0"/>
              <a:t>Condition: </a:t>
            </a:r>
            <a:r>
              <a:rPr lang="en-US" sz="1200" dirty="0"/>
              <a:t>You are a member of a team conducting tactical operations and have a requirement to determine your current location.</a:t>
            </a:r>
          </a:p>
          <a:p>
            <a:pPr marL="63500" indent="0">
              <a:buNone/>
            </a:pPr>
            <a:endParaRPr lang="en-US" sz="1200" b="1" dirty="0"/>
          </a:p>
          <a:p>
            <a:pPr marL="63500" indent="0">
              <a:buNone/>
            </a:pPr>
            <a:r>
              <a:rPr lang="en-US" sz="1200" b="1" dirty="0"/>
              <a:t>Standard: </a:t>
            </a:r>
            <a:r>
              <a:rPr lang="en-US" sz="1200" dirty="0"/>
              <a:t>Determine the correct six-digit grid to your location including using either the map and compass method or the straight edge method of resection within five minutes. Identify five major, three minor, and two supplementary terrain features, what the six basic colors represent, and the three types of contour lines within five minutes with 100% accuracy. Correctly identify 10 topographic symbols. Correctly perform all tasks within </a:t>
            </a:r>
            <a:r>
              <a:rPr lang="en-US" sz="1200" dirty="0">
                <a:highlight>
                  <a:srgbClr val="FFFF00"/>
                </a:highlight>
              </a:rPr>
              <a:t>10 minutes.</a:t>
            </a:r>
          </a:p>
        </p:txBody>
      </p:sp>
      <p:pic>
        <p:nvPicPr>
          <p:cNvPr id="2" name="Picture 1">
            <a:extLst>
              <a:ext uri="{FF2B5EF4-FFF2-40B4-BE49-F238E27FC236}">
                <a16:creationId xmlns:a16="http://schemas.microsoft.com/office/drawing/2014/main" id="{44905E22-252C-E1A7-6D8E-7290B77CF675}"/>
              </a:ext>
            </a:extLst>
          </p:cNvPr>
          <p:cNvPicPr>
            <a:picLocks noChangeAspect="1"/>
          </p:cNvPicPr>
          <p:nvPr/>
        </p:nvPicPr>
        <p:blipFill>
          <a:blip r:embed="rId3"/>
          <a:stretch>
            <a:fillRect/>
          </a:stretch>
        </p:blipFill>
        <p:spPr>
          <a:xfrm>
            <a:off x="4572000" y="2358096"/>
            <a:ext cx="4214326" cy="2425700"/>
          </a:xfrm>
          <a:prstGeom prst="rect">
            <a:avLst/>
          </a:prstGeom>
        </p:spPr>
      </p:pic>
    </p:spTree>
    <p:extLst>
      <p:ext uri="{BB962C8B-B14F-4D97-AF65-F5344CB8AC3E}">
        <p14:creationId xmlns:p14="http://schemas.microsoft.com/office/powerpoint/2010/main" val="2662228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9" name="Shape 395"/>
          <p:cNvSpPr txBox="1">
            <a:spLocks noGrp="1"/>
          </p:cNvSpPr>
          <p:nvPr>
            <p:ph type="title"/>
          </p:nvPr>
        </p:nvSpPr>
        <p:spPr>
          <a:xfrm>
            <a:off x="457200" y="311122"/>
            <a:ext cx="8229600" cy="1115700"/>
          </a:xfrm>
          <a:prstGeom prst="rect">
            <a:avLst/>
          </a:prstGeom>
        </p:spPr>
        <p:txBody>
          <a:bodyPr lIns="91425" tIns="91425" rIns="91425" bIns="91425" anchor="ctr" anchorCtr="1">
            <a:noAutofit/>
          </a:bodyPr>
          <a:lstStyle/>
          <a:p>
            <a:pPr lvl="0">
              <a:spcBef>
                <a:spcPts val="0"/>
              </a:spcBef>
              <a:buNone/>
            </a:pPr>
            <a:r>
              <a:rPr lang="en-US" sz="2800" b="1" dirty="0"/>
              <a:t>Blue Lane Task 3</a:t>
            </a:r>
            <a:br>
              <a:rPr lang="en-US" sz="2800" b="1" dirty="0"/>
            </a:br>
            <a:r>
              <a:rPr lang="en-US" sz="2000" b="1" dirty="0"/>
              <a:t>(Hand Grenades)</a:t>
            </a:r>
          </a:p>
        </p:txBody>
      </p:sp>
      <p:sp>
        <p:nvSpPr>
          <p:cNvPr id="2" name="Rectangle 1">
            <a:extLst>
              <a:ext uri="{FF2B5EF4-FFF2-40B4-BE49-F238E27FC236}">
                <a16:creationId xmlns:a16="http://schemas.microsoft.com/office/drawing/2014/main" id="{F0DB292D-E814-C1C4-6B85-2C18CBEBAC2D}"/>
              </a:ext>
            </a:extLst>
          </p:cNvPr>
          <p:cNvSpPr/>
          <p:nvPr/>
        </p:nvSpPr>
        <p:spPr>
          <a:xfrm>
            <a:off x="1465050" y="1426822"/>
            <a:ext cx="6213900" cy="4893647"/>
          </a:xfrm>
          <a:prstGeom prst="rect">
            <a:avLst/>
          </a:prstGeom>
        </p:spPr>
        <p:txBody>
          <a:bodyPr wrap="square">
            <a:spAutoFit/>
          </a:bodyPr>
          <a:lstStyle/>
          <a:p>
            <a:pPr marL="203200"/>
            <a:r>
              <a:rPr lang="en-US" sz="1200" b="1" dirty="0">
                <a:latin typeface="+mn-lt"/>
              </a:rPr>
              <a:t>Based on: </a:t>
            </a:r>
            <a:r>
              <a:rPr lang="en-US" sz="1200" dirty="0">
                <a:latin typeface="+mn-lt"/>
              </a:rPr>
              <a:t>071-440-0031 Employ Hand Grenades during an Urban Operation </a:t>
            </a:r>
          </a:p>
          <a:p>
            <a:pPr marL="203200"/>
            <a:endParaRPr lang="en-US" sz="1200" dirty="0">
              <a:latin typeface="+mn-lt"/>
            </a:endParaRPr>
          </a:p>
          <a:p>
            <a:pPr marL="203200"/>
            <a:r>
              <a:rPr lang="en-US" sz="1200" b="1" dirty="0">
                <a:latin typeface="+mn-lt"/>
              </a:rPr>
              <a:t>Task: </a:t>
            </a:r>
            <a:r>
              <a:rPr lang="en-US" sz="1200" dirty="0">
                <a:latin typeface="+mn-lt"/>
              </a:rPr>
              <a:t>Identify Hand Grenades</a:t>
            </a:r>
          </a:p>
          <a:p>
            <a:pPr marL="203200"/>
            <a:br>
              <a:rPr lang="en-US" sz="1200" dirty="0">
                <a:latin typeface="+mn-lt"/>
              </a:rPr>
            </a:br>
            <a:r>
              <a:rPr lang="en-US" sz="1200" b="1" dirty="0">
                <a:latin typeface="+mn-lt"/>
              </a:rPr>
              <a:t>Conditions: </a:t>
            </a:r>
            <a:r>
              <a:rPr lang="en-US" sz="1200" dirty="0">
                <a:latin typeface="+mn-lt"/>
              </a:rPr>
              <a:t>You are a member of a team that is conducting operations in an urban environment. You have been directed to employ hand grenades against a variety of enemy targets.</a:t>
            </a:r>
          </a:p>
          <a:p>
            <a:pPr marL="203200"/>
            <a:endParaRPr lang="en-US" sz="1200" dirty="0">
              <a:latin typeface="+mn-lt"/>
            </a:endParaRPr>
          </a:p>
          <a:p>
            <a:pPr marL="203200"/>
            <a:r>
              <a:rPr lang="en-US" sz="1200" b="1" dirty="0">
                <a:latin typeface="+mn-lt"/>
              </a:rPr>
              <a:t>Standard:</a:t>
            </a:r>
            <a:r>
              <a:rPr lang="en-US" sz="1200" dirty="0">
                <a:latin typeface="+mn-lt"/>
              </a:rPr>
              <a:t> Correctly identify the name/nomenclature of each hand grenade (image), within </a:t>
            </a:r>
            <a:r>
              <a:rPr lang="en-US" sz="1200" dirty="0">
                <a:highlight>
                  <a:srgbClr val="FFFF00"/>
                </a:highlight>
                <a:latin typeface="+mn-lt"/>
              </a:rPr>
              <a:t>two 2 minutes and 30 seconds</a:t>
            </a:r>
          </a:p>
          <a:p>
            <a:pPr marL="203200"/>
            <a:endParaRPr lang="en-US" sz="1200" dirty="0">
              <a:latin typeface="+mn-lt"/>
            </a:endParaRPr>
          </a:p>
          <a:p>
            <a:pPr marL="203200"/>
            <a:r>
              <a:rPr lang="en-US" sz="1200" b="1" dirty="0">
                <a:latin typeface="+mn-lt"/>
              </a:rPr>
              <a:t>Based on: </a:t>
            </a:r>
            <a:r>
              <a:rPr lang="en-US" sz="1200" dirty="0">
                <a:latin typeface="+mn-lt"/>
              </a:rPr>
              <a:t>071-COM-4407 Employ Hand Grenades</a:t>
            </a:r>
          </a:p>
          <a:p>
            <a:pPr marL="203200"/>
            <a:endParaRPr lang="en-US" sz="1200" dirty="0">
              <a:latin typeface="+mn-lt"/>
            </a:endParaRPr>
          </a:p>
          <a:p>
            <a:pPr marL="203200"/>
            <a:r>
              <a:rPr lang="en-US" sz="1200" b="1" dirty="0">
                <a:latin typeface="+mn-lt"/>
              </a:rPr>
              <a:t>Task: </a:t>
            </a:r>
            <a:r>
              <a:rPr lang="en-US" sz="1200" dirty="0">
                <a:latin typeface="+mn-lt"/>
              </a:rPr>
              <a:t>Employ Hand Grenades</a:t>
            </a:r>
          </a:p>
          <a:p>
            <a:pPr marL="203200"/>
            <a:endParaRPr lang="en-US" sz="1200" dirty="0">
              <a:latin typeface="+mn-lt"/>
            </a:endParaRPr>
          </a:p>
          <a:p>
            <a:pPr marL="203200"/>
            <a:r>
              <a:rPr lang="en-US" sz="1200" b="1" dirty="0">
                <a:latin typeface="+mn-lt"/>
              </a:rPr>
              <a:t>Conditions: </a:t>
            </a:r>
            <a:r>
              <a:rPr lang="en-US" sz="1200" dirty="0">
                <a:latin typeface="+mn-lt"/>
              </a:rPr>
              <a:t>You are a member of a team that has been directed to employ hand grenades against troops in the open. You have two M67 Fragmentation Grenades.</a:t>
            </a:r>
          </a:p>
          <a:p>
            <a:pPr marL="203200"/>
            <a:endParaRPr lang="en-US" sz="1200" dirty="0">
              <a:latin typeface="+mn-lt"/>
            </a:endParaRPr>
          </a:p>
          <a:p>
            <a:pPr marL="203200"/>
            <a:r>
              <a:rPr lang="en-US" sz="1200" b="1" dirty="0">
                <a:latin typeface="+mn-lt"/>
              </a:rPr>
              <a:t>Standard: </a:t>
            </a:r>
            <a:r>
              <a:rPr lang="en-US" sz="1200" dirty="0">
                <a:latin typeface="+mn-lt"/>
              </a:rPr>
              <a:t>Correctly perform all tasks, in sequence, </a:t>
            </a:r>
            <a:r>
              <a:rPr lang="en-US" sz="1200" dirty="0">
                <a:highlight>
                  <a:srgbClr val="FFFF00"/>
                </a:highlight>
                <a:latin typeface="+mn-lt"/>
              </a:rPr>
              <a:t>within 30 seconds</a:t>
            </a:r>
            <a:r>
              <a:rPr lang="en-US" sz="1200" dirty="0">
                <a:latin typeface="+mn-lt"/>
              </a:rPr>
              <a:t>. One of the two grenades must come to a stop within five meters of the target. </a:t>
            </a:r>
          </a:p>
          <a:p>
            <a:pPr marL="203200"/>
            <a:endParaRPr lang="en-US" sz="1200" dirty="0">
              <a:latin typeface="+mn-lt"/>
            </a:endParaRPr>
          </a:p>
          <a:p>
            <a:pPr marL="203200"/>
            <a:endParaRPr lang="en-US" sz="1200" dirty="0">
              <a:latin typeface="+mn-lt"/>
            </a:endParaRPr>
          </a:p>
          <a:p>
            <a:pPr marL="203200"/>
            <a:endParaRPr lang="en-US" sz="1200" dirty="0">
              <a:latin typeface="+mn-lt"/>
            </a:endParaRPr>
          </a:p>
          <a:p>
            <a:br>
              <a:rPr lang="en-US" sz="1200" dirty="0">
                <a:latin typeface="+mn-lt"/>
              </a:rPr>
            </a:br>
            <a:endParaRPr lang="en-US" sz="1200" dirty="0">
              <a:latin typeface="+mn-lt"/>
            </a:endParaRPr>
          </a:p>
        </p:txBody>
      </p:sp>
    </p:spTree>
    <p:extLst>
      <p:ext uri="{BB962C8B-B14F-4D97-AF65-F5344CB8AC3E}">
        <p14:creationId xmlns:p14="http://schemas.microsoft.com/office/powerpoint/2010/main" val="1202720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9" name="Shape 395"/>
          <p:cNvSpPr txBox="1">
            <a:spLocks noGrp="1"/>
          </p:cNvSpPr>
          <p:nvPr>
            <p:ph type="title"/>
          </p:nvPr>
        </p:nvSpPr>
        <p:spPr>
          <a:xfrm>
            <a:off x="457200" y="305913"/>
            <a:ext cx="8229600" cy="1115700"/>
          </a:xfrm>
          <a:prstGeom prst="rect">
            <a:avLst/>
          </a:prstGeom>
        </p:spPr>
        <p:txBody>
          <a:bodyPr lIns="91425" tIns="91425" rIns="91425" bIns="91425" anchor="ctr" anchorCtr="1">
            <a:noAutofit/>
          </a:bodyPr>
          <a:lstStyle/>
          <a:p>
            <a:pPr lvl="0"/>
            <a:r>
              <a:rPr lang="en-US" sz="2800" b="1" dirty="0"/>
              <a:t>Blue Lane Task 4</a:t>
            </a:r>
            <a:br>
              <a:rPr lang="en-US" sz="2800" b="1" dirty="0"/>
            </a:br>
            <a:r>
              <a:rPr lang="en-US" sz="2000" b="1" dirty="0"/>
              <a:t>(Protect yourself from a CBRN attack)</a:t>
            </a:r>
          </a:p>
        </p:txBody>
      </p:sp>
      <p:sp>
        <p:nvSpPr>
          <p:cNvPr id="3" name="Rectangle 2"/>
          <p:cNvSpPr/>
          <p:nvPr/>
        </p:nvSpPr>
        <p:spPr>
          <a:xfrm>
            <a:off x="118047" y="4196516"/>
            <a:ext cx="8436077" cy="2031325"/>
          </a:xfrm>
          <a:prstGeom prst="rect">
            <a:avLst/>
          </a:prstGeom>
        </p:spPr>
        <p:txBody>
          <a:bodyPr wrap="square">
            <a:spAutoFit/>
          </a:bodyPr>
          <a:lstStyle/>
          <a:p>
            <a:pPr marL="203200"/>
            <a:r>
              <a:rPr lang="en-US" b="1" dirty="0">
                <a:latin typeface="+mj-lt"/>
              </a:rPr>
              <a:t>Based on: </a:t>
            </a:r>
            <a:r>
              <a:rPr lang="en-US" dirty="0">
                <a:latin typeface="+mj-lt"/>
              </a:rPr>
              <a:t>031-COM-1004 Protect Yourself from Chemical and Biological Contamination Using Your Assigned Protective Mask </a:t>
            </a:r>
          </a:p>
          <a:p>
            <a:pPr marL="203200"/>
            <a:endParaRPr lang="en-US" dirty="0">
              <a:latin typeface="+mj-lt"/>
            </a:endParaRPr>
          </a:p>
          <a:p>
            <a:pPr marL="203200"/>
            <a:r>
              <a:rPr lang="en-US" b="1" dirty="0">
                <a:latin typeface="+mj-lt"/>
              </a:rPr>
              <a:t>Task: </a:t>
            </a:r>
            <a:r>
              <a:rPr lang="en-US" dirty="0">
                <a:effectLst/>
                <a:latin typeface="+mj-lt"/>
                <a:ea typeface="Calibri" panose="020F0502020204030204" pitchFamily="34" charset="0"/>
                <a:cs typeface="Times New Roman" panose="02020603050405020304" pitchFamily="18" charset="0"/>
              </a:rPr>
              <a:t>Assume Mission Oriented Protective Posture (MOPP) level three.</a:t>
            </a:r>
            <a:endParaRPr lang="en-US" dirty="0">
              <a:latin typeface="+mj-lt"/>
            </a:endParaRPr>
          </a:p>
          <a:p>
            <a:pPr marL="203200"/>
            <a:br>
              <a:rPr lang="en-US" dirty="0">
                <a:latin typeface="+mj-lt"/>
              </a:rPr>
            </a:br>
            <a:r>
              <a:rPr lang="en-US" b="1" dirty="0">
                <a:latin typeface="+mj-lt"/>
              </a:rPr>
              <a:t>Condition: </a:t>
            </a:r>
            <a:r>
              <a:rPr lang="en-US" dirty="0">
                <a:effectLst/>
                <a:latin typeface="+mj-lt"/>
                <a:ea typeface="Calibri" panose="020F0502020204030204" pitchFamily="34" charset="0"/>
                <a:cs typeface="Times New Roman" panose="02020603050405020304" pitchFamily="18" charset="0"/>
              </a:rPr>
              <a:t>You are a member of a platoon within a secure Forward Operating Base (FOB). You are in MOPP Level two (Notional JSLIST worn) when you suspect a chemical/biological attack.</a:t>
            </a:r>
          </a:p>
          <a:p>
            <a:pPr marL="203200"/>
            <a:br>
              <a:rPr lang="en-US" dirty="0">
                <a:latin typeface="+mj-lt"/>
              </a:rPr>
            </a:br>
            <a:r>
              <a:rPr lang="en-US" b="1" dirty="0">
                <a:latin typeface="+mj-lt"/>
              </a:rPr>
              <a:t>Standard: </a:t>
            </a:r>
            <a:r>
              <a:rPr lang="en-US" dirty="0">
                <a:latin typeface="+mj-lt"/>
              </a:rPr>
              <a:t>Don, clear, and seal your assigned protective mask within </a:t>
            </a:r>
            <a:r>
              <a:rPr lang="en-US" dirty="0">
                <a:highlight>
                  <a:srgbClr val="FFFF00"/>
                </a:highlight>
                <a:latin typeface="+mj-lt"/>
              </a:rPr>
              <a:t>9 seconds</a:t>
            </a:r>
            <a:r>
              <a:rPr lang="en-US" dirty="0">
                <a:latin typeface="+mj-lt"/>
              </a:rPr>
              <a:t>. </a:t>
            </a:r>
            <a:endParaRPr lang="en-US" b="1" dirty="0">
              <a:highlight>
                <a:srgbClr val="FFFF00"/>
              </a:highlight>
              <a:latin typeface="+mj-lt"/>
            </a:endParaRPr>
          </a:p>
        </p:txBody>
      </p:sp>
      <p:pic>
        <p:nvPicPr>
          <p:cNvPr id="1026" name="Picture 2" descr="MSA Full Face Ultra Elite CBRN Gas Mask 5-point Head Harness Medium P/N ...">
            <a:extLst>
              <a:ext uri="{FF2B5EF4-FFF2-40B4-BE49-F238E27FC236}">
                <a16:creationId xmlns:a16="http://schemas.microsoft.com/office/drawing/2014/main" id="{1508AD78-F4CC-9C71-F76A-23FD3AC7E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255" y="1534854"/>
            <a:ext cx="2661662" cy="266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208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9" name="Shape 395"/>
          <p:cNvSpPr txBox="1">
            <a:spLocks noGrp="1"/>
          </p:cNvSpPr>
          <p:nvPr>
            <p:ph type="title"/>
          </p:nvPr>
        </p:nvSpPr>
        <p:spPr>
          <a:xfrm>
            <a:off x="457200" y="305913"/>
            <a:ext cx="8229600" cy="1115700"/>
          </a:xfrm>
          <a:prstGeom prst="rect">
            <a:avLst/>
          </a:prstGeom>
        </p:spPr>
        <p:txBody>
          <a:bodyPr lIns="91425" tIns="91425" rIns="91425" bIns="91425" anchor="ctr" anchorCtr="1">
            <a:noAutofit/>
          </a:bodyPr>
          <a:lstStyle/>
          <a:p>
            <a:pPr lvl="0"/>
            <a:r>
              <a:rPr lang="en-US" sz="2800" b="1" dirty="0"/>
              <a:t>Blue Lane Task 4</a:t>
            </a:r>
            <a:br>
              <a:rPr lang="en-US" sz="2800" b="1" dirty="0"/>
            </a:br>
            <a:r>
              <a:rPr lang="en-US" sz="2000" b="1" dirty="0"/>
              <a:t>(Protect yourself from a CBRN attack)</a:t>
            </a:r>
          </a:p>
        </p:txBody>
      </p:sp>
      <p:sp>
        <p:nvSpPr>
          <p:cNvPr id="4" name="TextBox 3">
            <a:extLst>
              <a:ext uri="{FF2B5EF4-FFF2-40B4-BE49-F238E27FC236}">
                <a16:creationId xmlns:a16="http://schemas.microsoft.com/office/drawing/2014/main" id="{E57FCF1B-1D34-8B82-0F27-93528985C924}"/>
              </a:ext>
            </a:extLst>
          </p:cNvPr>
          <p:cNvSpPr txBox="1"/>
          <p:nvPr/>
        </p:nvSpPr>
        <p:spPr>
          <a:xfrm>
            <a:off x="457200" y="1421613"/>
            <a:ext cx="4114800" cy="4990662"/>
          </a:xfrm>
          <a:prstGeom prst="rect">
            <a:avLst/>
          </a:prstGeom>
          <a:noFill/>
        </p:spPr>
        <p:txBody>
          <a:bodyPr wrap="square" rtlCol="0">
            <a:spAutoFit/>
          </a:bodyPr>
          <a:lstStyle/>
          <a:p>
            <a:pPr marR="0" lvl="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Don Mask Assembly: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400"/>
              <a:buFont typeface="+mj-lt"/>
              <a:buAutoNum type="alphaL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Stop breathing and close eyes (</a:t>
            </a:r>
            <a:r>
              <a:rPr lang="en-US" sz="1200" b="1" dirty="0">
                <a:effectLst/>
                <a:latin typeface="Arial" panose="020B0604020202020204" pitchFamily="34" charset="0"/>
                <a:ea typeface="Calibri" panose="020F0502020204030204" pitchFamily="34" charset="0"/>
                <a:cs typeface="Times New Roman" panose="02020603050405020304" pitchFamily="18" charset="0"/>
              </a:rPr>
              <a:t>NINE SECONDS TIME STANDARD STARTS)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400"/>
              <a:buFont typeface="+mj-lt"/>
              <a:buAutoNum type="alphaL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Remove helmet, put helmet between legs above knees or hold rifle between legs and place helmet on muzzle. </a:t>
            </a:r>
            <a:r>
              <a:rPr lang="en-US" sz="1200" i="1" dirty="0">
                <a:effectLst/>
                <a:latin typeface="Arial" panose="020B0604020202020204" pitchFamily="34" charset="0"/>
                <a:ea typeface="Calibri" panose="020F0502020204030204" pitchFamily="34" charset="0"/>
                <a:cs typeface="Times New Roman" panose="02020603050405020304" pitchFamily="18" charset="0"/>
              </a:rPr>
              <a:t>(Note: if helmet falls continue to mask)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400"/>
              <a:buFont typeface="+mj-lt"/>
              <a:buAutoNum type="alphaL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Take off glasses and place in helmet, if applicable.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400"/>
              <a:buFont typeface="+mj-lt"/>
              <a:buAutoNum type="alphaL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Open the mask carrier with non-firing hand.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400"/>
              <a:buFont typeface="+mj-lt"/>
              <a:buAutoNum type="alphaL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Grasp the mask assembly with firing hand and remove it from the carrier.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400"/>
              <a:buFont typeface="+mj-lt"/>
              <a:buAutoNum type="alphaL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Place chin in the chin pocket and press the face piece tight against the face.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400"/>
              <a:buFont typeface="+mj-lt"/>
              <a:buAutoNum type="alphaL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Hold mask assembly tightly against face.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400"/>
              <a:buFont typeface="+mj-lt"/>
              <a:buAutoNum type="alphaL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Grasp the harness tab, pull the harness over and down the head as far as possible. </a:t>
            </a:r>
            <a:r>
              <a:rPr lang="en-US" sz="1200" i="1" dirty="0">
                <a:effectLst/>
                <a:latin typeface="Arial" panose="020B0604020202020204" pitchFamily="34" charset="0"/>
                <a:ea typeface="Calibri" panose="020F0502020204030204" pitchFamily="34" charset="0"/>
                <a:cs typeface="Times New Roman" panose="02020603050405020304" pitchFamily="18" charset="0"/>
              </a:rPr>
              <a:t>(Note: ensure head harness is centered on the crown of the head and the temple straps are approximately parallel to the ground.)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400"/>
              <a:buFont typeface="+mj-lt"/>
              <a:buAutoNum type="alphaL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Grasp the loose end of the cheek straps, one at a time, and pull until strap feels tight. </a:t>
            </a:r>
            <a:r>
              <a:rPr lang="en-US" sz="1200" i="1" dirty="0">
                <a:effectLst/>
                <a:latin typeface="Arial" panose="020B0604020202020204" pitchFamily="34" charset="0"/>
                <a:ea typeface="Calibri" panose="020F0502020204030204" pitchFamily="34" charset="0"/>
                <a:cs typeface="Times New Roman" panose="02020603050405020304" pitchFamily="18" charset="0"/>
              </a:rPr>
              <a:t>(Note: both straps should be approximately equal in length when complete. The temple and forehead straps should have already been adjusted during fitting.)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7" name="TextBox 6">
            <a:extLst>
              <a:ext uri="{FF2B5EF4-FFF2-40B4-BE49-F238E27FC236}">
                <a16:creationId xmlns:a16="http://schemas.microsoft.com/office/drawing/2014/main" id="{B7C82A67-0243-ECDE-690D-C01BC599729C}"/>
              </a:ext>
            </a:extLst>
          </p:cNvPr>
          <p:cNvSpPr txBox="1"/>
          <p:nvPr/>
        </p:nvSpPr>
        <p:spPr>
          <a:xfrm>
            <a:off x="4911213" y="1421613"/>
            <a:ext cx="3775587" cy="5020605"/>
          </a:xfrm>
          <a:prstGeom prst="rect">
            <a:avLst/>
          </a:prstGeom>
          <a:noFill/>
        </p:spPr>
        <p:txBody>
          <a:bodyPr wrap="square" rtlCol="0">
            <a:spAutoFit/>
          </a:bodyPr>
          <a:lstStyle/>
          <a:p>
            <a:pPr marR="0" lvl="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Clear Mask Assembly:</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400" dirty="0">
                <a:effectLst/>
                <a:latin typeface="Arial" panose="020B0604020202020204" pitchFamily="34" charset="0"/>
                <a:ea typeface="Calibri" panose="020F0502020204030204" pitchFamily="34" charset="0"/>
                <a:cs typeface="Times New Roman" panose="02020603050405020304" pitchFamily="18" charset="0"/>
              </a:rPr>
              <a:t>Seal the outlet disk valve by placing one hand over the outlet valve cover assembly.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400" dirty="0">
                <a:effectLst/>
                <a:latin typeface="Arial" panose="020B0604020202020204" pitchFamily="34" charset="0"/>
                <a:ea typeface="Calibri" panose="020F0502020204030204" pitchFamily="34" charset="0"/>
                <a:cs typeface="Times New Roman" panose="02020603050405020304" pitchFamily="18" charset="0"/>
              </a:rPr>
              <a:t>Blow out hard to ensure that any contaminated air is forced out of the edges of the face piece.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Seal Mask Assembly:</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400" dirty="0">
                <a:effectLst/>
                <a:latin typeface="Arial" panose="020B0604020202020204" pitchFamily="34" charset="0"/>
                <a:ea typeface="Calibri" panose="020F0502020204030204" pitchFamily="34" charset="0"/>
                <a:cs typeface="Times New Roman" panose="02020603050405020304" pitchFamily="18" charset="0"/>
              </a:rPr>
              <a:t>Cover both filter inlet ports with the palms of your hands and breathe 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400" dirty="0">
                <a:effectLst/>
                <a:latin typeface="Arial" panose="020B0604020202020204" pitchFamily="34" charset="0"/>
                <a:ea typeface="Calibri" panose="020F0502020204030204" pitchFamily="34" charset="0"/>
                <a:cs typeface="Times New Roman" panose="02020603050405020304" pitchFamily="18" charset="0"/>
              </a:rPr>
              <a:t>Ensure mask assembly collapse against the face.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400" dirty="0">
                <a:effectLst/>
                <a:latin typeface="Arial" panose="020B0604020202020204" pitchFamily="34" charset="0"/>
                <a:ea typeface="Calibri" panose="020F0502020204030204" pitchFamily="34" charset="0"/>
                <a:cs typeface="Times New Roman" panose="02020603050405020304" pitchFamily="18" charset="0"/>
              </a:rPr>
              <a:t>Resume breathing normally. </a:t>
            </a:r>
            <a:r>
              <a:rPr lang="en-US" sz="1400" b="1" dirty="0">
                <a:effectLst/>
                <a:latin typeface="Arial" panose="020B0604020202020204" pitchFamily="34" charset="0"/>
                <a:ea typeface="Calibri" panose="020F0502020204030204" pitchFamily="34" charset="0"/>
                <a:cs typeface="Times New Roman" panose="02020603050405020304" pitchFamily="18" charset="0"/>
              </a:rPr>
              <a:t>(NINE SECOND TIME STANDARD STOPS.)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Give the alarm: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400" dirty="0">
                <a:effectLst/>
                <a:latin typeface="Arial" panose="020B0604020202020204" pitchFamily="34" charset="0"/>
                <a:ea typeface="Calibri" panose="020F0502020204030204" pitchFamily="34" charset="0"/>
                <a:cs typeface="Times New Roman" panose="02020603050405020304" pitchFamily="18" charset="0"/>
              </a:rPr>
              <a:t>Shout, “GAS, GAS, GAS.”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400" dirty="0">
                <a:effectLst/>
                <a:latin typeface="Arial" panose="020B0604020202020204" pitchFamily="34" charset="0"/>
                <a:ea typeface="Calibri" panose="020F0502020204030204" pitchFamily="34" charset="0"/>
                <a:cs typeface="Times New Roman" panose="02020603050405020304" pitchFamily="18" charset="0"/>
              </a:rPr>
              <a:t>Give the appropriate hand-and-arm signals per unit SOP.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Close Mask Carrier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4077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3F20-5A27-46D6-BE79-256F28639C5A}"/>
              </a:ext>
            </a:extLst>
          </p:cNvPr>
          <p:cNvSpPr>
            <a:spLocks noGrp="1"/>
          </p:cNvSpPr>
          <p:nvPr>
            <p:ph type="title"/>
          </p:nvPr>
        </p:nvSpPr>
        <p:spPr/>
        <p:txBody>
          <a:bodyPr/>
          <a:lstStyle/>
          <a:p>
            <a:r>
              <a:rPr lang="en-US" sz="2800" b="1" dirty="0"/>
              <a:t>CBRN Run</a:t>
            </a:r>
          </a:p>
        </p:txBody>
      </p:sp>
      <p:pic>
        <p:nvPicPr>
          <p:cNvPr id="7" name="Picture 6">
            <a:extLst>
              <a:ext uri="{FF2B5EF4-FFF2-40B4-BE49-F238E27FC236}">
                <a16:creationId xmlns:a16="http://schemas.microsoft.com/office/drawing/2014/main" id="{AD1C9710-C545-4CD9-9F1A-9C491EC87C74}"/>
              </a:ext>
            </a:extLst>
          </p:cNvPr>
          <p:cNvPicPr>
            <a:picLocks noChangeAspect="1"/>
          </p:cNvPicPr>
          <p:nvPr/>
        </p:nvPicPr>
        <p:blipFill>
          <a:blip r:embed="rId2"/>
          <a:stretch>
            <a:fillRect/>
          </a:stretch>
        </p:blipFill>
        <p:spPr>
          <a:xfrm>
            <a:off x="3945473" y="1192488"/>
            <a:ext cx="5198527" cy="3818506"/>
          </a:xfrm>
          <a:prstGeom prst="rect">
            <a:avLst/>
          </a:prstGeom>
        </p:spPr>
      </p:pic>
      <p:cxnSp>
        <p:nvCxnSpPr>
          <p:cNvPr id="9" name="Straight Connector 8">
            <a:extLst>
              <a:ext uri="{FF2B5EF4-FFF2-40B4-BE49-F238E27FC236}">
                <a16:creationId xmlns:a16="http://schemas.microsoft.com/office/drawing/2014/main" id="{37E9A85D-7813-44A1-8706-F0667BD5EA0F}"/>
              </a:ext>
            </a:extLst>
          </p:cNvPr>
          <p:cNvCxnSpPr/>
          <p:nvPr/>
        </p:nvCxnSpPr>
        <p:spPr>
          <a:xfrm flipH="1">
            <a:off x="6131293" y="2976612"/>
            <a:ext cx="548640" cy="904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B5F19F-F501-4EE7-BCBF-F66F7ECE9363}"/>
              </a:ext>
            </a:extLst>
          </p:cNvPr>
          <p:cNvCxnSpPr/>
          <p:nvPr/>
        </p:nvCxnSpPr>
        <p:spPr>
          <a:xfrm flipH="1">
            <a:off x="6303234" y="3089028"/>
            <a:ext cx="548640" cy="904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EEA6E5-FE66-4949-A268-8F3C4475CC5C}"/>
              </a:ext>
            </a:extLst>
          </p:cNvPr>
          <p:cNvCxnSpPr/>
          <p:nvPr/>
        </p:nvCxnSpPr>
        <p:spPr>
          <a:xfrm flipH="1">
            <a:off x="6465405" y="3201444"/>
            <a:ext cx="548640" cy="904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0831AE4-F249-453C-AB50-194100294E52}"/>
              </a:ext>
            </a:extLst>
          </p:cNvPr>
          <p:cNvCxnSpPr/>
          <p:nvPr/>
        </p:nvCxnSpPr>
        <p:spPr>
          <a:xfrm flipH="1">
            <a:off x="6627575" y="3353844"/>
            <a:ext cx="548640" cy="904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E8D703C-BB5A-41AD-9F24-EB57C7163D8C}"/>
              </a:ext>
            </a:extLst>
          </p:cNvPr>
          <p:cNvCxnSpPr/>
          <p:nvPr/>
        </p:nvCxnSpPr>
        <p:spPr>
          <a:xfrm>
            <a:off x="6577554" y="2864196"/>
            <a:ext cx="811951" cy="48964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63E1879-EDC8-4667-AEE8-112C6E069D10}"/>
              </a:ext>
            </a:extLst>
          </p:cNvPr>
          <p:cNvCxnSpPr/>
          <p:nvPr/>
        </p:nvCxnSpPr>
        <p:spPr>
          <a:xfrm>
            <a:off x="5950669" y="3829930"/>
            <a:ext cx="811951" cy="4896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3D20C32-8B1F-4AB8-9904-92DC9483048C}"/>
              </a:ext>
            </a:extLst>
          </p:cNvPr>
          <p:cNvSpPr txBox="1"/>
          <p:nvPr/>
        </p:nvSpPr>
        <p:spPr>
          <a:xfrm rot="19316031">
            <a:off x="6413673" y="3472654"/>
            <a:ext cx="532518" cy="307777"/>
          </a:xfrm>
          <a:prstGeom prst="rect">
            <a:avLst/>
          </a:prstGeom>
          <a:noFill/>
        </p:spPr>
        <p:txBody>
          <a:bodyPr wrap="none" rtlCol="0">
            <a:spAutoFit/>
          </a:bodyPr>
          <a:lstStyle/>
          <a:p>
            <a:r>
              <a:rPr lang="en-US" dirty="0">
                <a:solidFill>
                  <a:srgbClr val="FF0000"/>
                </a:solidFill>
              </a:rPr>
              <a:t>32M</a:t>
            </a:r>
          </a:p>
        </p:txBody>
      </p:sp>
      <p:sp>
        <p:nvSpPr>
          <p:cNvPr id="17" name="Arrow: Down 16">
            <a:extLst>
              <a:ext uri="{FF2B5EF4-FFF2-40B4-BE49-F238E27FC236}">
                <a16:creationId xmlns:a16="http://schemas.microsoft.com/office/drawing/2014/main" id="{55C5BCE9-0A01-40F0-BA2A-1B72AFAB7B26}"/>
              </a:ext>
            </a:extLst>
          </p:cNvPr>
          <p:cNvSpPr/>
          <p:nvPr/>
        </p:nvSpPr>
        <p:spPr>
          <a:xfrm rot="10800000">
            <a:off x="8527982" y="1254007"/>
            <a:ext cx="500514" cy="32725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N</a:t>
            </a:r>
          </a:p>
        </p:txBody>
      </p:sp>
      <p:sp>
        <p:nvSpPr>
          <p:cNvPr id="18" name="Rectangle 17">
            <a:extLst>
              <a:ext uri="{FF2B5EF4-FFF2-40B4-BE49-F238E27FC236}">
                <a16:creationId xmlns:a16="http://schemas.microsoft.com/office/drawing/2014/main" id="{9A723FE1-D153-44EC-99F4-11CD09E84941}"/>
              </a:ext>
            </a:extLst>
          </p:cNvPr>
          <p:cNvSpPr/>
          <p:nvPr/>
        </p:nvSpPr>
        <p:spPr>
          <a:xfrm>
            <a:off x="-67495" y="1177920"/>
            <a:ext cx="3836686" cy="3323987"/>
          </a:xfrm>
          <a:prstGeom prst="rect">
            <a:avLst/>
          </a:prstGeom>
        </p:spPr>
        <p:txBody>
          <a:bodyPr wrap="square">
            <a:spAutoFit/>
          </a:bodyPr>
          <a:lstStyle/>
          <a:p>
            <a:pPr marL="203200"/>
            <a:r>
              <a:rPr lang="en-US" b="1" dirty="0">
                <a:latin typeface="Arial" panose="020B0604020202020204" pitchFamily="34" charset="0"/>
                <a:cs typeface="Arial" panose="020B0604020202020204" pitchFamily="34" charset="0"/>
              </a:rPr>
              <a:t>Task: </a:t>
            </a:r>
            <a:r>
              <a:rPr lang="en-US" dirty="0">
                <a:latin typeface="Arial" panose="020B0604020202020204" pitchFamily="34" charset="0"/>
                <a:cs typeface="Arial" panose="020B0604020202020204" pitchFamily="34" charset="0"/>
              </a:rPr>
              <a:t>As a buddy team you must move the requested supplies (M2) from the start point to the finish point within 5 minutes.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03200"/>
            <a:r>
              <a:rPr lang="en-US" b="1" dirty="0">
                <a:latin typeface="Arial" panose="020B0604020202020204" pitchFamily="34" charset="0"/>
                <a:cs typeface="Arial" panose="020B0604020202020204" pitchFamily="34" charset="0"/>
              </a:rPr>
              <a:t>Conditions: </a:t>
            </a:r>
            <a:r>
              <a:rPr lang="en-US" dirty="0">
                <a:latin typeface="Arial" panose="020B0604020202020204" pitchFamily="34" charset="0"/>
                <a:cs typeface="Arial" panose="020B0604020202020204" pitchFamily="34" charset="0"/>
              </a:rPr>
              <a:t>Given a battle buddy, 1x M2, and your protective mask. </a:t>
            </a:r>
          </a:p>
          <a:p>
            <a:pPr marL="203200"/>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Standards: </a:t>
            </a:r>
            <a:r>
              <a:rPr lang="en-US" dirty="0">
                <a:latin typeface="Arial" panose="020B0604020202020204" pitchFamily="34" charset="0"/>
                <a:cs typeface="Arial" panose="020B0604020202020204" pitchFamily="34" charset="0"/>
              </a:rPr>
              <a:t>Transport all M2 components to the top of the hill in your lane. Time Starts when any person on the team touches the supplies. Time stops when both team members have crossed the start line and all their items are at the top of the hill. Event will terminate at 5 minutes.</a:t>
            </a:r>
            <a:br>
              <a:rPr lang="en-US" dirty="0">
                <a:latin typeface="+mn-lt"/>
              </a:rPr>
            </a:br>
            <a:endParaRPr lang="en-US" dirty="0">
              <a:latin typeface="+mn-lt"/>
            </a:endParaRPr>
          </a:p>
        </p:txBody>
      </p:sp>
      <p:sp>
        <p:nvSpPr>
          <p:cNvPr id="19" name="Oval 18">
            <a:extLst>
              <a:ext uri="{FF2B5EF4-FFF2-40B4-BE49-F238E27FC236}">
                <a16:creationId xmlns:a16="http://schemas.microsoft.com/office/drawing/2014/main" id="{B6B1F83A-910F-473C-8D79-685FFFAB7CEC}"/>
              </a:ext>
            </a:extLst>
          </p:cNvPr>
          <p:cNvSpPr/>
          <p:nvPr/>
        </p:nvSpPr>
        <p:spPr>
          <a:xfrm>
            <a:off x="6671035" y="2743200"/>
            <a:ext cx="244716" cy="193428"/>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65A2A4-74E7-4D54-B63F-91095492DCA2}"/>
              </a:ext>
            </a:extLst>
          </p:cNvPr>
          <p:cNvSpPr/>
          <p:nvPr/>
        </p:nvSpPr>
        <p:spPr>
          <a:xfrm>
            <a:off x="6894165" y="2875874"/>
            <a:ext cx="244716" cy="193428"/>
          </a:xfrm>
          <a:prstGeom prst="ellipse">
            <a:avLst/>
          </a:prstGeom>
          <a:solidFill>
            <a:srgbClr val="92D05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D66671F-CF30-42D2-B125-5AFEF1A18B9B}"/>
              </a:ext>
            </a:extLst>
          </p:cNvPr>
          <p:cNvSpPr/>
          <p:nvPr/>
        </p:nvSpPr>
        <p:spPr>
          <a:xfrm>
            <a:off x="7130791" y="3017203"/>
            <a:ext cx="244716" cy="193428"/>
          </a:xfrm>
          <a:prstGeom prst="ellipse">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367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35" name="Shape 395"/>
          <p:cNvSpPr txBox="1">
            <a:spLocks noGrp="1"/>
          </p:cNvSpPr>
          <p:nvPr>
            <p:ph type="title"/>
          </p:nvPr>
        </p:nvSpPr>
        <p:spPr>
          <a:xfrm>
            <a:off x="457200" y="305913"/>
            <a:ext cx="8229600" cy="1115700"/>
          </a:xfrm>
          <a:prstGeom prst="rect">
            <a:avLst/>
          </a:prstGeom>
        </p:spPr>
        <p:txBody>
          <a:bodyPr lIns="91425" tIns="91425" rIns="91425" bIns="91425" anchor="ctr" anchorCtr="1">
            <a:noAutofit/>
          </a:bodyPr>
          <a:lstStyle/>
          <a:p>
            <a:pPr lvl="0">
              <a:spcBef>
                <a:spcPts val="0"/>
              </a:spcBef>
              <a:buNone/>
            </a:pPr>
            <a:r>
              <a:rPr lang="en-US" sz="2800" b="1" dirty="0"/>
              <a:t>5K Buddy Run</a:t>
            </a:r>
            <a:br>
              <a:rPr lang="en-US" sz="2800" b="1" dirty="0"/>
            </a:br>
            <a:endParaRPr lang="en-US" sz="2000" b="1" dirty="0"/>
          </a:p>
        </p:txBody>
      </p:sp>
      <p:sp>
        <p:nvSpPr>
          <p:cNvPr id="5" name="Rectangle 4"/>
          <p:cNvSpPr/>
          <p:nvPr/>
        </p:nvSpPr>
        <p:spPr>
          <a:xfrm>
            <a:off x="0" y="4493798"/>
            <a:ext cx="8985372" cy="2031325"/>
          </a:xfrm>
          <a:prstGeom prst="rect">
            <a:avLst/>
          </a:prstGeom>
        </p:spPr>
        <p:txBody>
          <a:bodyPr wrap="square">
            <a:spAutoFit/>
          </a:bodyPr>
          <a:lstStyle/>
          <a:p>
            <a:pPr marL="203200"/>
            <a:r>
              <a:rPr lang="en-US" b="1" dirty="0">
                <a:latin typeface="+mn-lt"/>
              </a:rPr>
              <a:t>Task: </a:t>
            </a:r>
            <a:r>
              <a:rPr lang="en-US" dirty="0">
                <a:latin typeface="+mn-lt"/>
              </a:rPr>
              <a:t>Teams will complete a 5K buddy run.</a:t>
            </a:r>
          </a:p>
          <a:p>
            <a:pPr marL="203200"/>
            <a:br>
              <a:rPr lang="en-US" dirty="0">
                <a:latin typeface="+mn-lt"/>
              </a:rPr>
            </a:br>
            <a:r>
              <a:rPr lang="en-US" b="1" dirty="0">
                <a:latin typeface="+mn-lt"/>
              </a:rPr>
              <a:t>Conditions: </a:t>
            </a:r>
          </a:p>
          <a:p>
            <a:pPr marL="203200"/>
            <a:r>
              <a:rPr lang="en-US" dirty="0">
                <a:latin typeface="+mn-lt"/>
              </a:rPr>
              <a:t>    Team will remain in full uniform. All Tasks must be complete before starting. </a:t>
            </a:r>
            <a:br>
              <a:rPr lang="en-US" dirty="0">
                <a:latin typeface="+mn-lt"/>
              </a:rPr>
            </a:br>
            <a:endParaRPr lang="en-US" dirty="0">
              <a:latin typeface="+mn-lt"/>
            </a:endParaRPr>
          </a:p>
          <a:p>
            <a:pPr marL="203200"/>
            <a:r>
              <a:rPr lang="en-US" b="1" dirty="0">
                <a:latin typeface="+mn-lt"/>
              </a:rPr>
              <a:t>Standards:</a:t>
            </a:r>
          </a:p>
          <a:p>
            <a:pPr marL="203200"/>
            <a:r>
              <a:rPr lang="en-US" dirty="0">
                <a:latin typeface="+mn-lt"/>
              </a:rPr>
              <a:t>    Complete the 5K course as a team with individual equipment in the shortest time possible.   </a:t>
            </a:r>
          </a:p>
          <a:p>
            <a:br>
              <a:rPr lang="en-US" dirty="0">
                <a:latin typeface="+mn-lt"/>
              </a:rPr>
            </a:br>
            <a:endParaRPr lang="en-US" dirty="0">
              <a:latin typeface="+mn-lt"/>
            </a:endParaRPr>
          </a:p>
        </p:txBody>
      </p:sp>
      <p:cxnSp>
        <p:nvCxnSpPr>
          <p:cNvPr id="33" name="Straight Arrow Connector 32">
            <a:extLst>
              <a:ext uri="{FF2B5EF4-FFF2-40B4-BE49-F238E27FC236}">
                <a16:creationId xmlns:a16="http://schemas.microsoft.com/office/drawing/2014/main" id="{0ADD87C3-5A9F-4E56-883F-97015D6B5E33}"/>
              </a:ext>
            </a:extLst>
          </p:cNvPr>
          <p:cNvCxnSpPr/>
          <p:nvPr/>
        </p:nvCxnSpPr>
        <p:spPr>
          <a:xfrm>
            <a:off x="7995813" y="4114204"/>
            <a:ext cx="249095" cy="1174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A49C1649-8FC3-476B-9BBA-CD1C45D0A139}"/>
              </a:ext>
            </a:extLst>
          </p:cNvPr>
          <p:cNvGrpSpPr/>
          <p:nvPr/>
        </p:nvGrpSpPr>
        <p:grpSpPr>
          <a:xfrm>
            <a:off x="1060116" y="1166789"/>
            <a:ext cx="1600695" cy="1589931"/>
            <a:chOff x="7548807" y="989203"/>
            <a:chExt cx="1600695" cy="1589931"/>
          </a:xfrm>
        </p:grpSpPr>
        <p:sp>
          <p:nvSpPr>
            <p:cNvPr id="37" name="Rectangle 36">
              <a:extLst>
                <a:ext uri="{FF2B5EF4-FFF2-40B4-BE49-F238E27FC236}">
                  <a16:creationId xmlns:a16="http://schemas.microsoft.com/office/drawing/2014/main" id="{69C6BC9F-6B0C-4C23-97C3-2894AC126DEA}"/>
                </a:ext>
              </a:extLst>
            </p:cNvPr>
            <p:cNvSpPr/>
            <p:nvPr/>
          </p:nvSpPr>
          <p:spPr>
            <a:xfrm>
              <a:off x="7548807" y="989203"/>
              <a:ext cx="1600695" cy="15899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2BA89601-36A9-4413-A088-0BDEE95BB2EC}"/>
                </a:ext>
              </a:extLst>
            </p:cNvPr>
            <p:cNvSpPr txBox="1"/>
            <p:nvPr/>
          </p:nvSpPr>
          <p:spPr>
            <a:xfrm>
              <a:off x="8116394" y="1106171"/>
              <a:ext cx="979755" cy="230832"/>
            </a:xfrm>
            <a:prstGeom prst="rect">
              <a:avLst/>
            </a:prstGeom>
            <a:noFill/>
          </p:spPr>
          <p:txBody>
            <a:bodyPr wrap="none" rtlCol="0">
              <a:spAutoFit/>
            </a:bodyPr>
            <a:lstStyle/>
            <a:p>
              <a:r>
                <a:rPr lang="en-US" sz="900" dirty="0"/>
                <a:t>Command Post</a:t>
              </a:r>
            </a:p>
          </p:txBody>
        </p:sp>
        <p:sp>
          <p:nvSpPr>
            <p:cNvPr id="39" name="Isosceles Triangle 38">
              <a:extLst>
                <a:ext uri="{FF2B5EF4-FFF2-40B4-BE49-F238E27FC236}">
                  <a16:creationId xmlns:a16="http://schemas.microsoft.com/office/drawing/2014/main" id="{DBC30BD0-3C23-4273-8EE0-3FCEC17EFE39}"/>
                </a:ext>
              </a:extLst>
            </p:cNvPr>
            <p:cNvSpPr/>
            <p:nvPr/>
          </p:nvSpPr>
          <p:spPr>
            <a:xfrm>
              <a:off x="7770988" y="1342156"/>
              <a:ext cx="146597" cy="184355"/>
            </a:xfrm>
            <a:prstGeom prst="triangle">
              <a:avLst/>
            </a:prstGeom>
            <a:solidFill>
              <a:srgbClr val="FFC000"/>
            </a:solidFill>
            <a:ln>
              <a:solidFill>
                <a:srgbClr val="FF4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90A9D024-9965-4DF2-97AD-86BEA1E2796C}"/>
                </a:ext>
              </a:extLst>
            </p:cNvPr>
            <p:cNvSpPr txBox="1"/>
            <p:nvPr/>
          </p:nvSpPr>
          <p:spPr>
            <a:xfrm>
              <a:off x="8107847" y="1355817"/>
              <a:ext cx="761747" cy="230832"/>
            </a:xfrm>
            <a:prstGeom prst="rect">
              <a:avLst/>
            </a:prstGeom>
            <a:noFill/>
          </p:spPr>
          <p:txBody>
            <a:bodyPr wrap="none" rtlCol="0">
              <a:spAutoFit/>
            </a:bodyPr>
            <a:lstStyle/>
            <a:p>
              <a:r>
                <a:rPr lang="en-US" sz="900" dirty="0"/>
                <a:t>Checkpoint</a:t>
              </a:r>
            </a:p>
          </p:txBody>
        </p:sp>
        <p:sp>
          <p:nvSpPr>
            <p:cNvPr id="41" name="Rectangle: Folded Corner 40">
              <a:extLst>
                <a:ext uri="{FF2B5EF4-FFF2-40B4-BE49-F238E27FC236}">
                  <a16:creationId xmlns:a16="http://schemas.microsoft.com/office/drawing/2014/main" id="{7597BF70-7D1C-488C-A396-0809511CA459}"/>
                </a:ext>
              </a:extLst>
            </p:cNvPr>
            <p:cNvSpPr/>
            <p:nvPr/>
          </p:nvSpPr>
          <p:spPr>
            <a:xfrm>
              <a:off x="7768768" y="1626558"/>
              <a:ext cx="164754" cy="166812"/>
            </a:xfrm>
            <a:prstGeom prst="foldedCorner">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7CEB8B44-C055-4B0B-9AA4-23535041CC1C}"/>
                </a:ext>
              </a:extLst>
            </p:cNvPr>
            <p:cNvSpPr txBox="1"/>
            <p:nvPr/>
          </p:nvSpPr>
          <p:spPr>
            <a:xfrm>
              <a:off x="8122042" y="1621072"/>
              <a:ext cx="607859" cy="230832"/>
            </a:xfrm>
            <a:prstGeom prst="rect">
              <a:avLst/>
            </a:prstGeom>
            <a:noFill/>
          </p:spPr>
          <p:txBody>
            <a:bodyPr wrap="none" rtlCol="0">
              <a:spAutoFit/>
            </a:bodyPr>
            <a:lstStyle/>
            <a:p>
              <a:r>
                <a:rPr lang="en-US" sz="900" dirty="0"/>
                <a:t>Signage</a:t>
              </a:r>
            </a:p>
          </p:txBody>
        </p:sp>
        <p:sp>
          <p:nvSpPr>
            <p:cNvPr id="43" name="TextBox 42">
              <a:extLst>
                <a:ext uri="{FF2B5EF4-FFF2-40B4-BE49-F238E27FC236}">
                  <a16:creationId xmlns:a16="http://schemas.microsoft.com/office/drawing/2014/main" id="{82175D08-8DAF-4621-8507-52D96E86EF4B}"/>
                </a:ext>
              </a:extLst>
            </p:cNvPr>
            <p:cNvSpPr txBox="1"/>
            <p:nvPr/>
          </p:nvSpPr>
          <p:spPr>
            <a:xfrm>
              <a:off x="8116394" y="1911535"/>
              <a:ext cx="774571" cy="230832"/>
            </a:xfrm>
            <a:prstGeom prst="rect">
              <a:avLst/>
            </a:prstGeom>
            <a:noFill/>
          </p:spPr>
          <p:txBody>
            <a:bodyPr wrap="none" rtlCol="0">
              <a:spAutoFit/>
            </a:bodyPr>
            <a:lstStyle/>
            <a:p>
              <a:r>
                <a:rPr lang="en-US" sz="900" dirty="0"/>
                <a:t>Water point</a:t>
              </a:r>
            </a:p>
          </p:txBody>
        </p:sp>
        <p:sp>
          <p:nvSpPr>
            <p:cNvPr id="44" name="Cross 43">
              <a:extLst>
                <a:ext uri="{FF2B5EF4-FFF2-40B4-BE49-F238E27FC236}">
                  <a16:creationId xmlns:a16="http://schemas.microsoft.com/office/drawing/2014/main" id="{E746ECED-C9CB-4C23-9DE0-C25A1F3B11B5}"/>
                </a:ext>
              </a:extLst>
            </p:cNvPr>
            <p:cNvSpPr/>
            <p:nvPr/>
          </p:nvSpPr>
          <p:spPr>
            <a:xfrm>
              <a:off x="7788811" y="2251698"/>
              <a:ext cx="184595" cy="195416"/>
            </a:xfrm>
            <a:prstGeom prst="plus">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E24EACD-1CC4-4B6D-B809-C226342FC8F1}"/>
                </a:ext>
              </a:extLst>
            </p:cNvPr>
            <p:cNvSpPr txBox="1"/>
            <p:nvPr/>
          </p:nvSpPr>
          <p:spPr>
            <a:xfrm>
              <a:off x="8123007" y="2214740"/>
              <a:ext cx="986167" cy="230832"/>
            </a:xfrm>
            <a:prstGeom prst="rect">
              <a:avLst/>
            </a:prstGeom>
            <a:noFill/>
          </p:spPr>
          <p:txBody>
            <a:bodyPr wrap="none" rtlCol="0">
              <a:spAutoFit/>
            </a:bodyPr>
            <a:lstStyle/>
            <a:p>
              <a:r>
                <a:rPr lang="en-US" sz="900" dirty="0"/>
                <a:t>Medical Pax/</a:t>
              </a:r>
              <a:r>
                <a:rPr lang="en-US" sz="900" dirty="0" err="1"/>
                <a:t>vic</a:t>
              </a:r>
              <a:endParaRPr lang="en-US" sz="900" dirty="0"/>
            </a:p>
          </p:txBody>
        </p:sp>
        <p:sp>
          <p:nvSpPr>
            <p:cNvPr id="46" name="Star: 5 Points 45">
              <a:extLst>
                <a:ext uri="{FF2B5EF4-FFF2-40B4-BE49-F238E27FC236}">
                  <a16:creationId xmlns:a16="http://schemas.microsoft.com/office/drawing/2014/main" id="{572AC925-335E-4C71-89B7-CED75B55C58F}"/>
                </a:ext>
              </a:extLst>
            </p:cNvPr>
            <p:cNvSpPr/>
            <p:nvPr/>
          </p:nvSpPr>
          <p:spPr>
            <a:xfrm>
              <a:off x="7742332" y="1095415"/>
              <a:ext cx="197612" cy="173130"/>
            </a:xfrm>
            <a:prstGeom prst="star5">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Cylinder 46">
              <a:extLst>
                <a:ext uri="{FF2B5EF4-FFF2-40B4-BE49-F238E27FC236}">
                  <a16:creationId xmlns:a16="http://schemas.microsoft.com/office/drawing/2014/main" id="{396E5C28-DD41-4E9F-9B2C-30F47B9A54FE}"/>
                </a:ext>
              </a:extLst>
            </p:cNvPr>
            <p:cNvSpPr/>
            <p:nvPr/>
          </p:nvSpPr>
          <p:spPr>
            <a:xfrm>
              <a:off x="7795414" y="1940461"/>
              <a:ext cx="129639" cy="158408"/>
            </a:xfrm>
            <a:prstGeom prst="can">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 name="Picture 47">
            <a:extLst>
              <a:ext uri="{FF2B5EF4-FFF2-40B4-BE49-F238E27FC236}">
                <a16:creationId xmlns:a16="http://schemas.microsoft.com/office/drawing/2014/main" id="{3A0923FA-CAA5-403D-9073-BC2540B39407}"/>
              </a:ext>
            </a:extLst>
          </p:cNvPr>
          <p:cNvPicPr>
            <a:picLocks noChangeAspect="1"/>
          </p:cNvPicPr>
          <p:nvPr/>
        </p:nvPicPr>
        <p:blipFill>
          <a:blip r:embed="rId3"/>
          <a:stretch>
            <a:fillRect/>
          </a:stretch>
        </p:blipFill>
        <p:spPr>
          <a:xfrm>
            <a:off x="2710244" y="1170848"/>
            <a:ext cx="5197344" cy="3054245"/>
          </a:xfrm>
          <a:prstGeom prst="rect">
            <a:avLst/>
          </a:prstGeom>
        </p:spPr>
      </p:pic>
      <p:sp>
        <p:nvSpPr>
          <p:cNvPr id="49" name="Isosceles Triangle 48">
            <a:extLst>
              <a:ext uri="{FF2B5EF4-FFF2-40B4-BE49-F238E27FC236}">
                <a16:creationId xmlns:a16="http://schemas.microsoft.com/office/drawing/2014/main" id="{9D0D068D-5EE5-4B7A-A375-9086A782FDEF}"/>
              </a:ext>
            </a:extLst>
          </p:cNvPr>
          <p:cNvSpPr/>
          <p:nvPr/>
        </p:nvSpPr>
        <p:spPr>
          <a:xfrm>
            <a:off x="7403134" y="3984832"/>
            <a:ext cx="146597" cy="184355"/>
          </a:xfrm>
          <a:prstGeom prst="triangle">
            <a:avLst/>
          </a:prstGeom>
          <a:solidFill>
            <a:srgbClr val="FFC000"/>
          </a:solidFill>
          <a:ln>
            <a:solidFill>
              <a:srgbClr val="FF4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Rectangle: Folded Corner 49">
            <a:extLst>
              <a:ext uri="{FF2B5EF4-FFF2-40B4-BE49-F238E27FC236}">
                <a16:creationId xmlns:a16="http://schemas.microsoft.com/office/drawing/2014/main" id="{6B17101C-D01E-474A-8550-892F27A424AD}"/>
              </a:ext>
            </a:extLst>
          </p:cNvPr>
          <p:cNvSpPr/>
          <p:nvPr/>
        </p:nvSpPr>
        <p:spPr>
          <a:xfrm>
            <a:off x="5359197" y="3312019"/>
            <a:ext cx="164754" cy="166812"/>
          </a:xfrm>
          <a:prstGeom prst="foldedCorner">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1" name="Cross 50">
            <a:extLst>
              <a:ext uri="{FF2B5EF4-FFF2-40B4-BE49-F238E27FC236}">
                <a16:creationId xmlns:a16="http://schemas.microsoft.com/office/drawing/2014/main" id="{CB003893-28CB-42CD-A318-0027D605E012}"/>
              </a:ext>
            </a:extLst>
          </p:cNvPr>
          <p:cNvSpPr/>
          <p:nvPr/>
        </p:nvSpPr>
        <p:spPr>
          <a:xfrm>
            <a:off x="3354054" y="1432326"/>
            <a:ext cx="184595" cy="195416"/>
          </a:xfrm>
          <a:prstGeom prst="plus">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Star: 5 Points 51">
            <a:extLst>
              <a:ext uri="{FF2B5EF4-FFF2-40B4-BE49-F238E27FC236}">
                <a16:creationId xmlns:a16="http://schemas.microsoft.com/office/drawing/2014/main" id="{8E95996A-7F3F-424C-9517-663A38627087}"/>
              </a:ext>
            </a:extLst>
          </p:cNvPr>
          <p:cNvSpPr/>
          <p:nvPr/>
        </p:nvSpPr>
        <p:spPr>
          <a:xfrm>
            <a:off x="2710244" y="1816113"/>
            <a:ext cx="197612" cy="173130"/>
          </a:xfrm>
          <a:prstGeom prst="star5">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F27D72EC-8918-4352-B7A8-5837BD480F88}"/>
              </a:ext>
            </a:extLst>
          </p:cNvPr>
          <p:cNvSpPr/>
          <p:nvPr/>
        </p:nvSpPr>
        <p:spPr>
          <a:xfrm>
            <a:off x="6975752" y="3267202"/>
            <a:ext cx="146597" cy="184355"/>
          </a:xfrm>
          <a:prstGeom prst="triangle">
            <a:avLst/>
          </a:prstGeom>
          <a:solidFill>
            <a:srgbClr val="FFC000"/>
          </a:solidFill>
          <a:ln>
            <a:solidFill>
              <a:srgbClr val="FF4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Rectangle: Folded Corner 53">
            <a:extLst>
              <a:ext uri="{FF2B5EF4-FFF2-40B4-BE49-F238E27FC236}">
                <a16:creationId xmlns:a16="http://schemas.microsoft.com/office/drawing/2014/main" id="{8B4437FD-08E5-4E1B-B2F8-E0C2CA5854FB}"/>
              </a:ext>
            </a:extLst>
          </p:cNvPr>
          <p:cNvSpPr/>
          <p:nvPr/>
        </p:nvSpPr>
        <p:spPr>
          <a:xfrm>
            <a:off x="3786552" y="2261575"/>
            <a:ext cx="164754" cy="166812"/>
          </a:xfrm>
          <a:prstGeom prst="foldedCorner">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5" name="Cylinder 54">
            <a:extLst>
              <a:ext uri="{FF2B5EF4-FFF2-40B4-BE49-F238E27FC236}">
                <a16:creationId xmlns:a16="http://schemas.microsoft.com/office/drawing/2014/main" id="{2509ECBC-7697-4E4F-912E-53D4FF1237E3}"/>
              </a:ext>
            </a:extLst>
          </p:cNvPr>
          <p:cNvSpPr/>
          <p:nvPr/>
        </p:nvSpPr>
        <p:spPr>
          <a:xfrm>
            <a:off x="3602535" y="1334241"/>
            <a:ext cx="129639" cy="158408"/>
          </a:xfrm>
          <a:prstGeom prst="can">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6F80B47C-9EA3-4878-A58D-29F74146CD35}"/>
              </a:ext>
            </a:extLst>
          </p:cNvPr>
          <p:cNvSpPr/>
          <p:nvPr/>
        </p:nvSpPr>
        <p:spPr>
          <a:xfrm>
            <a:off x="3520757" y="2124330"/>
            <a:ext cx="146597" cy="184355"/>
          </a:xfrm>
          <a:prstGeom prst="triangle">
            <a:avLst/>
          </a:prstGeom>
          <a:solidFill>
            <a:srgbClr val="FFC000"/>
          </a:solidFill>
          <a:ln>
            <a:solidFill>
              <a:srgbClr val="FF4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7" name="Isosceles Triangle 56">
            <a:extLst>
              <a:ext uri="{FF2B5EF4-FFF2-40B4-BE49-F238E27FC236}">
                <a16:creationId xmlns:a16="http://schemas.microsoft.com/office/drawing/2014/main" id="{1570A3EC-6F06-4942-AC78-4E7195EA8068}"/>
              </a:ext>
            </a:extLst>
          </p:cNvPr>
          <p:cNvSpPr/>
          <p:nvPr/>
        </p:nvSpPr>
        <p:spPr>
          <a:xfrm>
            <a:off x="3841010" y="1298176"/>
            <a:ext cx="146597" cy="184355"/>
          </a:xfrm>
          <a:prstGeom prst="triangle">
            <a:avLst/>
          </a:prstGeom>
          <a:solidFill>
            <a:srgbClr val="FFC000"/>
          </a:solidFill>
          <a:ln>
            <a:solidFill>
              <a:srgbClr val="FF4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38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395">
            <a:extLst>
              <a:ext uri="{FF2B5EF4-FFF2-40B4-BE49-F238E27FC236}">
                <a16:creationId xmlns:a16="http://schemas.microsoft.com/office/drawing/2014/main" id="{BEF749A3-8668-0AE4-23FE-171B0390CE2D}"/>
              </a:ext>
            </a:extLst>
          </p:cNvPr>
          <p:cNvSpPr txBox="1">
            <a:spLocks noGrp="1"/>
          </p:cNvSpPr>
          <p:nvPr>
            <p:ph type="title"/>
          </p:nvPr>
        </p:nvSpPr>
        <p:spPr>
          <a:xfrm>
            <a:off x="457200" y="305913"/>
            <a:ext cx="8229600" cy="1115700"/>
          </a:xfrm>
          <a:prstGeom prst="rect">
            <a:avLst/>
          </a:prstGeom>
        </p:spPr>
        <p:txBody>
          <a:bodyPr lIns="91425" tIns="91425" rIns="91425" bIns="91425" anchor="ctr" anchorCtr="1">
            <a:noAutofit/>
          </a:bodyPr>
          <a:lstStyle/>
          <a:p>
            <a:pPr lvl="0">
              <a:spcBef>
                <a:spcPts val="0"/>
              </a:spcBef>
              <a:buNone/>
            </a:pPr>
            <a:r>
              <a:rPr lang="en-US" sz="2800" b="1" dirty="0"/>
              <a:t>Red Lane Task 1</a:t>
            </a:r>
            <a:br>
              <a:rPr lang="en-US" sz="2800" b="1" dirty="0"/>
            </a:br>
            <a:r>
              <a:rPr lang="en-US" sz="2000" b="1" dirty="0"/>
              <a:t>(SPOTREP)</a:t>
            </a:r>
          </a:p>
        </p:txBody>
      </p:sp>
      <p:sp>
        <p:nvSpPr>
          <p:cNvPr id="8" name="Rectangle 7">
            <a:extLst>
              <a:ext uri="{FF2B5EF4-FFF2-40B4-BE49-F238E27FC236}">
                <a16:creationId xmlns:a16="http://schemas.microsoft.com/office/drawing/2014/main" id="{0391054B-1016-7A8A-BFB4-6BF728F0C200}"/>
              </a:ext>
            </a:extLst>
          </p:cNvPr>
          <p:cNvSpPr/>
          <p:nvPr/>
        </p:nvSpPr>
        <p:spPr>
          <a:xfrm>
            <a:off x="0" y="1345322"/>
            <a:ext cx="4571999" cy="4924425"/>
          </a:xfrm>
          <a:prstGeom prst="rect">
            <a:avLst/>
          </a:prstGeom>
          <a:ln>
            <a:solidFill>
              <a:schemeClr val="bg1"/>
            </a:solidFill>
          </a:ln>
        </p:spPr>
        <p:txBody>
          <a:bodyPr wrap="square">
            <a:spAutoFit/>
          </a:bodyPr>
          <a:lstStyle/>
          <a:p>
            <a:pPr marL="203200"/>
            <a:r>
              <a:rPr lang="en-US" sz="1000" dirty="0">
                <a:latin typeface="+mn-lt"/>
              </a:rPr>
              <a:t>Line 1- Date time group (DTG) of report submission</a:t>
            </a:r>
          </a:p>
          <a:p>
            <a:pPr marL="203200"/>
            <a:r>
              <a:rPr lang="en-US" sz="1000" dirty="0">
                <a:latin typeface="+mn-lt"/>
              </a:rPr>
              <a:t>Line 2- Reporting Unit (University-Team#) and method of observation (Unaided, Binoculars, etc.)</a:t>
            </a:r>
          </a:p>
          <a:p>
            <a:pPr marL="203200"/>
            <a:r>
              <a:rPr lang="en-US" sz="1000" dirty="0">
                <a:latin typeface="+mn-lt"/>
              </a:rPr>
              <a:t>Line 3- Size of detected element</a:t>
            </a:r>
          </a:p>
          <a:p>
            <a:pPr marL="203200"/>
            <a:r>
              <a:rPr lang="en-US" sz="1000" dirty="0">
                <a:latin typeface="+mn-lt"/>
              </a:rPr>
              <a:t>	1. Persons (Military/Civilian)</a:t>
            </a:r>
          </a:p>
          <a:p>
            <a:pPr marL="203200"/>
            <a:r>
              <a:rPr lang="en-US" sz="1000" dirty="0">
                <a:latin typeface="+mn-lt"/>
              </a:rPr>
              <a:t>	2. Vehicles (Military/ Civilian)</a:t>
            </a:r>
          </a:p>
          <a:p>
            <a:pPr marL="203200"/>
            <a:r>
              <a:rPr lang="en-US" sz="1000" dirty="0">
                <a:latin typeface="+mn-lt"/>
              </a:rPr>
              <a:t>	3. Equipment (Military/ Civilian)</a:t>
            </a:r>
          </a:p>
          <a:p>
            <a:pPr marL="203200"/>
            <a:r>
              <a:rPr lang="en-US" sz="1000" dirty="0">
                <a:latin typeface="+mn-lt"/>
              </a:rPr>
              <a:t>Line 4- Activity of detected element at DTG of report (sub-type if applicable) If needed add narrative. </a:t>
            </a:r>
          </a:p>
          <a:p>
            <a:pPr marL="203200"/>
            <a:r>
              <a:rPr lang="en-US" sz="1000" dirty="0">
                <a:latin typeface="+mn-lt"/>
              </a:rPr>
              <a:t>	1. Attacking (direction from) I. Air defense artillery II. Aircraft (rotary or fixed wing) III. Ambush (IED, Sniper, anti-armor, other) IV. Indirect fire (point of impact, point of origin) </a:t>
            </a:r>
          </a:p>
          <a:p>
            <a:pPr marL="203200"/>
            <a:r>
              <a:rPr lang="en-US" sz="1000" dirty="0">
                <a:latin typeface="+mn-lt"/>
              </a:rPr>
              <a:t>	2. Defending (direction from)</a:t>
            </a:r>
          </a:p>
          <a:p>
            <a:pPr marL="203200"/>
            <a:r>
              <a:rPr lang="en-US" sz="1000" dirty="0">
                <a:latin typeface="+mn-lt"/>
              </a:rPr>
              <a:t>	3. Moving (direction from)</a:t>
            </a:r>
          </a:p>
          <a:p>
            <a:pPr marL="203200"/>
            <a:r>
              <a:rPr lang="en-US" sz="1000" dirty="0">
                <a:latin typeface="+mn-lt"/>
              </a:rPr>
              <a:t>	4. Stationary</a:t>
            </a:r>
          </a:p>
          <a:p>
            <a:pPr marL="203200"/>
            <a:r>
              <a:rPr lang="en-US" sz="1000" dirty="0">
                <a:latin typeface="+mn-lt"/>
              </a:rPr>
              <a:t>	5. Cache</a:t>
            </a:r>
          </a:p>
          <a:p>
            <a:pPr marL="203200"/>
            <a:r>
              <a:rPr lang="en-US" sz="1000" dirty="0">
                <a:latin typeface="+mn-lt"/>
              </a:rPr>
              <a:t>	6. Civilian (Criminal acts, unrest, infrastructure damage)</a:t>
            </a:r>
          </a:p>
          <a:p>
            <a:pPr marL="203200"/>
            <a:r>
              <a:rPr lang="en-US" sz="1000" dirty="0">
                <a:latin typeface="+mn-lt"/>
              </a:rPr>
              <a:t>	7. Personnel recovery (isolating event, observed signal)</a:t>
            </a:r>
          </a:p>
          <a:p>
            <a:pPr marL="203200"/>
            <a:r>
              <a:rPr lang="en-US" sz="1000" dirty="0">
                <a:latin typeface="+mn-lt"/>
              </a:rPr>
              <a:t>Line 5- Location (MGRS) </a:t>
            </a:r>
            <a:r>
              <a:rPr lang="en-US" sz="1000" b="1" dirty="0">
                <a:latin typeface="+mn-lt"/>
              </a:rPr>
              <a:t>Must send correct, complete six-digit grid</a:t>
            </a:r>
          </a:p>
          <a:p>
            <a:pPr marL="203200"/>
            <a:r>
              <a:rPr lang="en-US" sz="1000" dirty="0">
                <a:latin typeface="+mn-lt"/>
              </a:rPr>
              <a:t>Line 6-  Unit (detected element unit, organization, or facility) If it cannot be identified it should be described in detail to include uniform, vehicle markings, or other identifying information. </a:t>
            </a:r>
          </a:p>
          <a:p>
            <a:pPr marL="203200"/>
            <a:r>
              <a:rPr lang="en-US" sz="1000" dirty="0">
                <a:latin typeface="+mn-lt"/>
              </a:rPr>
              <a:t>	1. Conventional </a:t>
            </a:r>
          </a:p>
          <a:p>
            <a:pPr marL="203200"/>
            <a:r>
              <a:rPr lang="en-US" sz="1000" dirty="0">
                <a:latin typeface="+mn-lt"/>
              </a:rPr>
              <a:t>	2. Irregular</a:t>
            </a:r>
          </a:p>
          <a:p>
            <a:pPr marL="203200"/>
            <a:r>
              <a:rPr lang="en-US" sz="1000" dirty="0">
                <a:latin typeface="+mn-lt"/>
              </a:rPr>
              <a:t>	3. Coalition</a:t>
            </a:r>
          </a:p>
          <a:p>
            <a:pPr marL="203200"/>
            <a:r>
              <a:rPr lang="en-US" sz="1000" dirty="0">
                <a:latin typeface="+mn-lt"/>
              </a:rPr>
              <a:t>	4. Host Nation</a:t>
            </a:r>
          </a:p>
          <a:p>
            <a:pPr marL="203200"/>
            <a:r>
              <a:rPr lang="en-US" sz="1000" dirty="0">
                <a:latin typeface="+mn-lt"/>
              </a:rPr>
              <a:t>	5. Nongovernmental organization (NGO)</a:t>
            </a:r>
          </a:p>
          <a:p>
            <a:pPr marL="203200"/>
            <a:r>
              <a:rPr lang="en-US" sz="1000" dirty="0">
                <a:latin typeface="+mn-lt"/>
              </a:rPr>
              <a:t>	6. Civilian</a:t>
            </a:r>
          </a:p>
          <a:p>
            <a:pPr marL="203200"/>
            <a:r>
              <a:rPr lang="en-US" sz="1000" dirty="0">
                <a:latin typeface="+mn-lt"/>
              </a:rPr>
              <a:t>	7 Facility</a:t>
            </a:r>
          </a:p>
          <a:p>
            <a:pPr marL="203200"/>
            <a:r>
              <a:rPr lang="en-US" sz="1000" dirty="0">
                <a:latin typeface="+mn-lt"/>
              </a:rPr>
              <a:t>Line 7- Time (DTG of observation)</a:t>
            </a:r>
          </a:p>
          <a:p>
            <a:pPr marL="203200"/>
            <a:endParaRPr lang="en-US" dirty="0">
              <a:latin typeface="+mn-lt"/>
            </a:endParaRPr>
          </a:p>
        </p:txBody>
      </p:sp>
      <p:sp>
        <p:nvSpPr>
          <p:cNvPr id="9" name="Rectangle 8">
            <a:extLst>
              <a:ext uri="{FF2B5EF4-FFF2-40B4-BE49-F238E27FC236}">
                <a16:creationId xmlns:a16="http://schemas.microsoft.com/office/drawing/2014/main" id="{66AAFB9B-1810-1B9B-C6C2-F29521EF877B}"/>
              </a:ext>
            </a:extLst>
          </p:cNvPr>
          <p:cNvSpPr/>
          <p:nvPr/>
        </p:nvSpPr>
        <p:spPr>
          <a:xfrm>
            <a:off x="4571999" y="1346800"/>
            <a:ext cx="4434673" cy="4985980"/>
          </a:xfrm>
          <a:prstGeom prst="rect">
            <a:avLst/>
          </a:prstGeom>
          <a:ln>
            <a:solidFill>
              <a:schemeClr val="bg1"/>
            </a:solidFill>
          </a:ln>
        </p:spPr>
        <p:txBody>
          <a:bodyPr wrap="square">
            <a:spAutoFit/>
          </a:bodyPr>
          <a:lstStyle/>
          <a:p>
            <a:pPr marL="203200"/>
            <a:r>
              <a:rPr lang="en-US" sz="1000" dirty="0">
                <a:latin typeface="+mn-lt"/>
              </a:rPr>
              <a:t>Line 8- Equipment element observed. Narrative can be added to clarify/ describe/ explain the equipment. If equipment cannot be identified, it should be described in as much detail as possible. </a:t>
            </a:r>
          </a:p>
          <a:p>
            <a:pPr marL="203200"/>
            <a:r>
              <a:rPr lang="en-US" sz="1000" dirty="0">
                <a:latin typeface="+mn-lt"/>
              </a:rPr>
              <a:t>	1. ADA (Missile (Man-portable, other, gun) </a:t>
            </a:r>
          </a:p>
          <a:p>
            <a:pPr marL="203200"/>
            <a:r>
              <a:rPr lang="en-US" sz="1000" dirty="0">
                <a:latin typeface="+mn-lt"/>
              </a:rPr>
              <a:t>	2. Artillery (gun, self propelled, towed, missile, mortar)</a:t>
            </a:r>
          </a:p>
          <a:p>
            <a:pPr marL="203200"/>
            <a:r>
              <a:rPr lang="en-US" sz="1000" dirty="0">
                <a:latin typeface="+mn-lt"/>
              </a:rPr>
              <a:t>	3. Armored track vehicle (tank, personnel carrier, command and control, engineer, transport)</a:t>
            </a:r>
          </a:p>
          <a:p>
            <a:pPr marL="203200"/>
            <a:r>
              <a:rPr lang="en-US" sz="1000" dirty="0">
                <a:latin typeface="+mn-lt"/>
              </a:rPr>
              <a:t>	4. Armored wheel vehicle (gun, </a:t>
            </a:r>
            <a:r>
              <a:rPr lang="en-US" sz="1000" dirty="0" err="1">
                <a:latin typeface="+mn-lt"/>
              </a:rPr>
              <a:t>apc</a:t>
            </a:r>
            <a:r>
              <a:rPr lang="en-US" sz="1000" dirty="0">
                <a:latin typeface="+mn-lt"/>
              </a:rPr>
              <a:t>, c2, engineer, transport)</a:t>
            </a:r>
          </a:p>
          <a:p>
            <a:pPr marL="203200"/>
            <a:r>
              <a:rPr lang="en-US" sz="1000" dirty="0">
                <a:latin typeface="+mn-lt"/>
              </a:rPr>
              <a:t>	5. wheel vehicle </a:t>
            </a:r>
          </a:p>
          <a:p>
            <a:pPr marL="203200"/>
            <a:r>
              <a:rPr lang="en-US" sz="1000" dirty="0">
                <a:latin typeface="+mn-lt"/>
              </a:rPr>
              <a:t>	6 infantry weapon (anti-armor, RPG, machine gun, etc.)</a:t>
            </a:r>
          </a:p>
          <a:p>
            <a:pPr marL="203200"/>
            <a:r>
              <a:rPr lang="en-US" sz="1000" dirty="0">
                <a:latin typeface="+mn-lt"/>
              </a:rPr>
              <a:t>	7. Aircraft (fixed-rotary wing, UAS, transport, attack, etc.)</a:t>
            </a:r>
          </a:p>
          <a:p>
            <a:pPr marL="203200"/>
            <a:r>
              <a:rPr lang="en-US" sz="1000" dirty="0">
                <a:latin typeface="+mn-lt"/>
              </a:rPr>
              <a:t>	8. Mine/IED (buried, surface, vehicle-borne IED, person-borne IED)</a:t>
            </a:r>
          </a:p>
          <a:p>
            <a:pPr marL="203200"/>
            <a:r>
              <a:rPr lang="en-US" sz="1000" dirty="0">
                <a:latin typeface="+mn-lt"/>
              </a:rPr>
              <a:t>	9. CBRN</a:t>
            </a:r>
          </a:p>
          <a:p>
            <a:pPr marL="203200"/>
            <a:r>
              <a:rPr lang="en-US" sz="1000" dirty="0">
                <a:latin typeface="+mn-lt"/>
              </a:rPr>
              <a:t>	10. supplies (Classes of supply)</a:t>
            </a:r>
          </a:p>
          <a:p>
            <a:pPr marL="203200"/>
            <a:r>
              <a:rPr lang="en-US" sz="1000" dirty="0">
                <a:latin typeface="+mn-lt"/>
              </a:rPr>
              <a:t>	11. Civilian</a:t>
            </a:r>
          </a:p>
          <a:p>
            <a:pPr marL="203200"/>
            <a:r>
              <a:rPr lang="en-US" sz="1000" dirty="0">
                <a:latin typeface="+mn-lt"/>
              </a:rPr>
              <a:t>Line 9- Assessment (reason for/ purpose of activity and threats to/ opportunities for friendly forces)</a:t>
            </a:r>
          </a:p>
          <a:p>
            <a:pPr marL="203200"/>
            <a:r>
              <a:rPr lang="en-US" sz="1000" dirty="0">
                <a:latin typeface="+mn-lt"/>
              </a:rPr>
              <a:t>Line 10- Narrative (actions taken related to activity: attack-withdraw-observe-other)</a:t>
            </a:r>
          </a:p>
          <a:p>
            <a:pPr marL="203200"/>
            <a:r>
              <a:rPr lang="en-US" sz="1000" dirty="0">
                <a:latin typeface="+mn-lt"/>
              </a:rPr>
              <a:t>Potential for subsequent reports: Air support-BDA-Call for fire-EOD-etc. </a:t>
            </a:r>
          </a:p>
          <a:p>
            <a:pPr marL="203200"/>
            <a:r>
              <a:rPr lang="en-US" sz="1000" dirty="0">
                <a:latin typeface="+mn-lt"/>
              </a:rPr>
              <a:t>Line 11- authentication (report authentication) (Initials of the reporter)</a:t>
            </a:r>
          </a:p>
          <a:p>
            <a:pPr marL="203200"/>
            <a:endParaRPr lang="en-US" sz="1000" dirty="0">
              <a:latin typeface="+mn-lt"/>
            </a:endParaRPr>
          </a:p>
          <a:p>
            <a:pPr marL="203200"/>
            <a:endParaRPr lang="en-US" sz="1000" dirty="0">
              <a:latin typeface="+mn-lt"/>
            </a:endParaRPr>
          </a:p>
          <a:p>
            <a:pPr marL="91440"/>
            <a:endParaRPr lang="en-US" sz="1000" dirty="0">
              <a:latin typeface="+mn-lt"/>
            </a:endParaRPr>
          </a:p>
          <a:p>
            <a:pPr marL="91440"/>
            <a:endParaRPr lang="en-US" sz="1000" dirty="0">
              <a:latin typeface="+mn-lt"/>
            </a:endParaRPr>
          </a:p>
          <a:p>
            <a:pPr marL="91440"/>
            <a:endParaRPr lang="en-US" sz="1000" dirty="0">
              <a:latin typeface="+mn-lt"/>
            </a:endParaRPr>
          </a:p>
          <a:p>
            <a:pPr marL="91440"/>
            <a:endParaRPr lang="en-US" sz="1000" dirty="0">
              <a:latin typeface="+mn-lt"/>
            </a:endParaRPr>
          </a:p>
          <a:p>
            <a:pPr marL="203200"/>
            <a:br>
              <a:rPr lang="en-US" dirty="0">
                <a:latin typeface="+mn-lt"/>
              </a:rPr>
            </a:br>
            <a:endParaRPr lang="en-US" dirty="0">
              <a:latin typeface="+mn-lt"/>
            </a:endParaRPr>
          </a:p>
        </p:txBody>
      </p:sp>
    </p:spTree>
    <p:extLst>
      <p:ext uri="{BB962C8B-B14F-4D97-AF65-F5344CB8AC3E}">
        <p14:creationId xmlns:p14="http://schemas.microsoft.com/office/powerpoint/2010/main" val="282651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10" name="Shape 395"/>
          <p:cNvSpPr txBox="1">
            <a:spLocks noGrp="1"/>
          </p:cNvSpPr>
          <p:nvPr>
            <p:ph type="title"/>
          </p:nvPr>
        </p:nvSpPr>
        <p:spPr>
          <a:xfrm>
            <a:off x="457200" y="305913"/>
            <a:ext cx="8229600" cy="1115700"/>
          </a:xfrm>
          <a:prstGeom prst="rect">
            <a:avLst/>
          </a:prstGeom>
        </p:spPr>
        <p:txBody>
          <a:bodyPr lIns="91425" tIns="91425" rIns="91425" bIns="91425" anchor="ctr" anchorCtr="1">
            <a:noAutofit/>
          </a:bodyPr>
          <a:lstStyle/>
          <a:p>
            <a:pPr lvl="0">
              <a:spcBef>
                <a:spcPts val="0"/>
              </a:spcBef>
              <a:buNone/>
            </a:pPr>
            <a:r>
              <a:rPr lang="en-US" sz="2800" b="1" dirty="0"/>
              <a:t>Red Lane Task 2</a:t>
            </a:r>
            <a:br>
              <a:rPr lang="en-US" sz="2800" b="1" dirty="0"/>
            </a:br>
            <a:r>
              <a:rPr lang="en-US" sz="2000" b="1" dirty="0"/>
              <a:t>(M4/M16)</a:t>
            </a:r>
          </a:p>
        </p:txBody>
      </p:sp>
      <p:sp>
        <p:nvSpPr>
          <p:cNvPr id="4" name="Rectangle 3"/>
          <p:cNvSpPr/>
          <p:nvPr/>
        </p:nvSpPr>
        <p:spPr>
          <a:xfrm>
            <a:off x="-239931" y="1421613"/>
            <a:ext cx="4572000" cy="4832092"/>
          </a:xfrm>
          <a:prstGeom prst="rect">
            <a:avLst/>
          </a:prstGeom>
        </p:spPr>
        <p:txBody>
          <a:bodyPr>
            <a:spAutoFit/>
          </a:bodyPr>
          <a:lstStyle/>
          <a:p>
            <a:pPr marL="203200"/>
            <a:r>
              <a:rPr lang="en-US" b="1" dirty="0">
                <a:latin typeface="+mn-lt"/>
              </a:rPr>
              <a:t>Task: </a:t>
            </a:r>
          </a:p>
          <a:p>
            <a:pPr marL="203200"/>
            <a:r>
              <a:rPr lang="en-US" dirty="0">
                <a:latin typeface="+mn-lt"/>
              </a:rPr>
              <a:t>071-100-0032 Maintain an M16-Series Rifle/M4-Series Rifle Carbine</a:t>
            </a:r>
          </a:p>
          <a:p>
            <a:pPr marL="203200"/>
            <a:r>
              <a:rPr lang="en-US" dirty="0">
                <a:latin typeface="+mn-lt"/>
              </a:rPr>
              <a:t>071-100-0029 Perform a function check on an M16-Series Rifle/M4-Series Rifle Carbine</a:t>
            </a:r>
            <a:r>
              <a:rPr lang="en-US" b="1" dirty="0">
                <a:latin typeface="+mn-lt"/>
              </a:rPr>
              <a:t> </a:t>
            </a:r>
          </a:p>
          <a:p>
            <a:pPr marL="203200"/>
            <a:br>
              <a:rPr lang="en-US" dirty="0">
                <a:latin typeface="+mn-lt"/>
              </a:rPr>
            </a:br>
            <a:r>
              <a:rPr lang="en-US" b="1" dirty="0">
                <a:latin typeface="+mn-lt"/>
              </a:rPr>
              <a:t>Conditions: </a:t>
            </a:r>
            <a:endParaRPr lang="en-US" dirty="0">
              <a:latin typeface="+mn-lt"/>
            </a:endParaRPr>
          </a:p>
          <a:p>
            <a:pPr marL="203200"/>
            <a:r>
              <a:rPr lang="en-US" dirty="0">
                <a:latin typeface="+mn-lt"/>
              </a:rPr>
              <a:t>Given an M4-Series Carbine, correctly clear,  disassemble, assemble, and perform a function check.</a:t>
            </a:r>
          </a:p>
          <a:p>
            <a:pPr marL="203200"/>
            <a:br>
              <a:rPr lang="en-US" dirty="0">
                <a:latin typeface="+mn-lt"/>
              </a:rPr>
            </a:br>
            <a:r>
              <a:rPr lang="en-US" b="1" dirty="0">
                <a:latin typeface="+mn-lt"/>
              </a:rPr>
              <a:t>Standards:</a:t>
            </a:r>
            <a:endParaRPr lang="en-US" dirty="0">
              <a:latin typeface="+mn-lt"/>
            </a:endParaRPr>
          </a:p>
          <a:p>
            <a:pPr marL="203200"/>
            <a:r>
              <a:rPr lang="en-US" dirty="0">
                <a:latin typeface="+mn-lt"/>
              </a:rPr>
              <a:t>Clear (In Sequence) and disassemble the M16-Series Rifle/M4  Series Carbine in 2 minutes and 30 seconds. </a:t>
            </a:r>
            <a:endParaRPr lang="en-US" dirty="0">
              <a:solidFill>
                <a:srgbClr val="FF0000"/>
              </a:solidFill>
              <a:latin typeface="+mn-lt"/>
            </a:endParaRPr>
          </a:p>
          <a:p>
            <a:pPr marL="203200"/>
            <a:endParaRPr lang="en-US" dirty="0">
              <a:latin typeface="+mn-lt"/>
            </a:endParaRPr>
          </a:p>
          <a:p>
            <a:pPr marL="203200"/>
            <a:r>
              <a:rPr lang="en-US" dirty="0">
                <a:latin typeface="+mn-lt"/>
              </a:rPr>
              <a:t>Assemble the M16-Series Rifle/M4-Series Carbine and perform a  function check (In Sequence) in 2 minutes and 30 seconds.  </a:t>
            </a:r>
            <a:endParaRPr lang="en-US" dirty="0">
              <a:solidFill>
                <a:srgbClr val="FF0000"/>
              </a:solidFill>
              <a:latin typeface="+mn-lt"/>
            </a:endParaRPr>
          </a:p>
          <a:p>
            <a:pPr marL="203200"/>
            <a:endParaRPr lang="en-US" dirty="0">
              <a:latin typeface="+mn-lt"/>
            </a:endParaRPr>
          </a:p>
          <a:p>
            <a:br>
              <a:rPr lang="en-US" dirty="0">
                <a:latin typeface="+mn-lt"/>
              </a:rPr>
            </a:br>
            <a:endParaRPr lang="en-US" dirty="0">
              <a:latin typeface="+mn-lt"/>
            </a:endParaRPr>
          </a:p>
        </p:txBody>
      </p:sp>
      <p:pic>
        <p:nvPicPr>
          <p:cNvPr id="3" name="Picture 2">
            <a:extLst>
              <a:ext uri="{FF2B5EF4-FFF2-40B4-BE49-F238E27FC236}">
                <a16:creationId xmlns:a16="http://schemas.microsoft.com/office/drawing/2014/main" id="{466B8080-EC85-48F0-BAE5-82ECFDCD919D}"/>
              </a:ext>
            </a:extLst>
          </p:cNvPr>
          <p:cNvPicPr>
            <a:picLocks noChangeAspect="1"/>
          </p:cNvPicPr>
          <p:nvPr/>
        </p:nvPicPr>
        <p:blipFill>
          <a:blip r:embed="rId3"/>
          <a:stretch>
            <a:fillRect/>
          </a:stretch>
        </p:blipFill>
        <p:spPr>
          <a:xfrm>
            <a:off x="4253271" y="1535611"/>
            <a:ext cx="4777518" cy="4080586"/>
          </a:xfrm>
          <a:prstGeom prst="rect">
            <a:avLst/>
          </a:prstGeom>
        </p:spPr>
      </p:pic>
    </p:spTree>
    <p:extLst>
      <p:ext uri="{BB962C8B-B14F-4D97-AF65-F5344CB8AC3E}">
        <p14:creationId xmlns:p14="http://schemas.microsoft.com/office/powerpoint/2010/main" val="2948134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10" name="Shape 395"/>
          <p:cNvSpPr txBox="1">
            <a:spLocks noGrp="1"/>
          </p:cNvSpPr>
          <p:nvPr>
            <p:ph type="title"/>
          </p:nvPr>
        </p:nvSpPr>
        <p:spPr>
          <a:xfrm>
            <a:off x="457200" y="305913"/>
            <a:ext cx="8229600" cy="1115700"/>
          </a:xfrm>
          <a:prstGeom prst="rect">
            <a:avLst/>
          </a:prstGeom>
        </p:spPr>
        <p:txBody>
          <a:bodyPr lIns="91425" tIns="91425" rIns="91425" bIns="91425" anchor="ctr" anchorCtr="1">
            <a:noAutofit/>
          </a:bodyPr>
          <a:lstStyle/>
          <a:p>
            <a:pPr lvl="0">
              <a:spcBef>
                <a:spcPts val="0"/>
              </a:spcBef>
              <a:buNone/>
            </a:pPr>
            <a:r>
              <a:rPr lang="en-US" sz="2800" b="1" dirty="0"/>
              <a:t>Red Lane Task 3</a:t>
            </a:r>
            <a:br>
              <a:rPr lang="en-US" sz="2800" b="1" dirty="0"/>
            </a:br>
            <a:r>
              <a:rPr lang="en-US" sz="2000" b="1" dirty="0"/>
              <a:t>(M249)</a:t>
            </a:r>
          </a:p>
        </p:txBody>
      </p:sp>
      <p:sp>
        <p:nvSpPr>
          <p:cNvPr id="4" name="Rectangle 3"/>
          <p:cNvSpPr/>
          <p:nvPr/>
        </p:nvSpPr>
        <p:spPr>
          <a:xfrm>
            <a:off x="-239931" y="1421613"/>
            <a:ext cx="4572000" cy="4401205"/>
          </a:xfrm>
          <a:prstGeom prst="rect">
            <a:avLst/>
          </a:prstGeom>
        </p:spPr>
        <p:txBody>
          <a:bodyPr>
            <a:spAutoFit/>
          </a:bodyPr>
          <a:lstStyle/>
          <a:p>
            <a:pPr marL="203200"/>
            <a:r>
              <a:rPr lang="en-US" b="1" dirty="0">
                <a:latin typeface="+mn-lt"/>
              </a:rPr>
              <a:t>Task: </a:t>
            </a:r>
          </a:p>
          <a:p>
            <a:pPr marL="203200"/>
            <a:r>
              <a:rPr lang="en-US" dirty="0">
                <a:latin typeface="+mn-lt"/>
              </a:rPr>
              <a:t>071-COM-4025 Maintain an M249 Machine Gun / 071-COM-4026 Perform a Function Check on an M249 Machine Gun </a:t>
            </a:r>
          </a:p>
          <a:p>
            <a:pPr marL="203200"/>
            <a:br>
              <a:rPr lang="en-US" dirty="0">
                <a:latin typeface="+mn-lt"/>
              </a:rPr>
            </a:br>
            <a:r>
              <a:rPr lang="en-US" b="1" dirty="0">
                <a:latin typeface="+mn-lt"/>
              </a:rPr>
              <a:t>Conditions: </a:t>
            </a:r>
            <a:endParaRPr lang="en-US" dirty="0">
              <a:latin typeface="+mn-lt"/>
            </a:endParaRPr>
          </a:p>
          <a:p>
            <a:pPr marL="203200"/>
            <a:r>
              <a:rPr lang="en-US" dirty="0">
                <a:latin typeface="+mn-lt"/>
              </a:rPr>
              <a:t>Given an M249-Series Machine Gun, correctly clear, disassemble, assemble, and perform a function check.</a:t>
            </a:r>
          </a:p>
          <a:p>
            <a:pPr marL="203200"/>
            <a:br>
              <a:rPr lang="en-US" dirty="0">
                <a:latin typeface="+mn-lt"/>
              </a:rPr>
            </a:br>
            <a:r>
              <a:rPr lang="en-US" b="1" dirty="0">
                <a:latin typeface="+mn-lt"/>
              </a:rPr>
              <a:t>Standards:</a:t>
            </a:r>
            <a:endParaRPr lang="en-US" dirty="0">
              <a:latin typeface="+mn-lt"/>
            </a:endParaRPr>
          </a:p>
          <a:p>
            <a:pPr marL="203200"/>
            <a:r>
              <a:rPr lang="en-US" dirty="0">
                <a:latin typeface="+mn-lt"/>
              </a:rPr>
              <a:t>Correctly clear (In Sequence) and disassemble the M249 Machine  Gun into its eight major groups (if no hand guard is present place  into seven major groups) and components in three minutes. </a:t>
            </a:r>
            <a:br>
              <a:rPr lang="en-US" dirty="0">
                <a:latin typeface="+mn-lt"/>
              </a:rPr>
            </a:br>
            <a:r>
              <a:rPr lang="en-US" dirty="0">
                <a:latin typeface="+mn-lt"/>
              </a:rPr>
              <a:t>  </a:t>
            </a:r>
          </a:p>
          <a:p>
            <a:pPr marL="203200"/>
            <a:r>
              <a:rPr lang="en-US" dirty="0">
                <a:latin typeface="+mn-lt"/>
              </a:rPr>
              <a:t>Correctly assemble the M249 Machine Gun and perform a function  check (In Sequence) in three minutes. </a:t>
            </a:r>
            <a:endParaRPr lang="en-US" dirty="0">
              <a:solidFill>
                <a:srgbClr val="FF0000"/>
              </a:solidFill>
              <a:latin typeface="+mn-lt"/>
            </a:endParaRPr>
          </a:p>
          <a:p>
            <a:pPr marL="203200"/>
            <a:endParaRPr lang="en-US" dirty="0">
              <a:latin typeface="+mn-lt"/>
            </a:endParaRPr>
          </a:p>
        </p:txBody>
      </p:sp>
      <p:pic>
        <p:nvPicPr>
          <p:cNvPr id="5" name="Picture 4">
            <a:extLst>
              <a:ext uri="{FF2B5EF4-FFF2-40B4-BE49-F238E27FC236}">
                <a16:creationId xmlns:a16="http://schemas.microsoft.com/office/drawing/2014/main" id="{AC013CF2-B932-44EA-98C3-30B0AE6571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4270" y="1421613"/>
            <a:ext cx="4462659" cy="3792041"/>
          </a:xfrm>
          <a:prstGeom prst="rect">
            <a:avLst/>
          </a:prstGeom>
        </p:spPr>
      </p:pic>
    </p:spTree>
    <p:extLst>
      <p:ext uri="{BB962C8B-B14F-4D97-AF65-F5344CB8AC3E}">
        <p14:creationId xmlns:p14="http://schemas.microsoft.com/office/powerpoint/2010/main" val="3753798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10" name="Shape 395"/>
          <p:cNvSpPr txBox="1">
            <a:spLocks noGrp="1"/>
          </p:cNvSpPr>
          <p:nvPr>
            <p:ph type="title"/>
          </p:nvPr>
        </p:nvSpPr>
        <p:spPr>
          <a:xfrm>
            <a:off x="457200" y="305913"/>
            <a:ext cx="8229600" cy="1115700"/>
          </a:xfrm>
          <a:prstGeom prst="rect">
            <a:avLst/>
          </a:prstGeom>
        </p:spPr>
        <p:txBody>
          <a:bodyPr lIns="91425" tIns="91425" rIns="91425" bIns="91425" anchor="ctr" anchorCtr="1">
            <a:noAutofit/>
          </a:bodyPr>
          <a:lstStyle/>
          <a:p>
            <a:pPr lvl="0">
              <a:spcBef>
                <a:spcPts val="0"/>
              </a:spcBef>
              <a:buNone/>
            </a:pPr>
            <a:r>
              <a:rPr lang="en-US" sz="2800" b="1" dirty="0"/>
              <a:t>Red Lane Task 4</a:t>
            </a:r>
            <a:br>
              <a:rPr lang="en-US" sz="2800" b="1" dirty="0"/>
            </a:br>
            <a:r>
              <a:rPr lang="en-US" sz="2000" b="1" dirty="0"/>
              <a:t>(M240)</a:t>
            </a:r>
          </a:p>
        </p:txBody>
      </p:sp>
      <p:sp>
        <p:nvSpPr>
          <p:cNvPr id="4" name="Rectangle 3"/>
          <p:cNvSpPr/>
          <p:nvPr/>
        </p:nvSpPr>
        <p:spPr>
          <a:xfrm>
            <a:off x="-239931" y="1421613"/>
            <a:ext cx="4396295" cy="4616648"/>
          </a:xfrm>
          <a:prstGeom prst="rect">
            <a:avLst/>
          </a:prstGeom>
        </p:spPr>
        <p:txBody>
          <a:bodyPr wrap="square">
            <a:spAutoFit/>
          </a:bodyPr>
          <a:lstStyle/>
          <a:p>
            <a:pPr marL="203200"/>
            <a:r>
              <a:rPr lang="en-US" b="1" dirty="0">
                <a:latin typeface="+mn-lt"/>
              </a:rPr>
              <a:t>Task:</a:t>
            </a:r>
          </a:p>
          <a:p>
            <a:pPr marL="203200"/>
            <a:r>
              <a:rPr lang="en-US" dirty="0">
                <a:latin typeface="+mn-lt"/>
              </a:rPr>
              <a:t>071-025-0001 Maintain an M240B Machine Gun 072-025-0002 Perform a Function Check on an M240B Machine Gun </a:t>
            </a:r>
          </a:p>
          <a:p>
            <a:pPr marL="203200"/>
            <a:endParaRPr lang="en-US" b="1" dirty="0">
              <a:latin typeface="+mn-lt"/>
            </a:endParaRPr>
          </a:p>
          <a:p>
            <a:pPr marL="203200"/>
            <a:r>
              <a:rPr lang="en-US" b="1" dirty="0">
                <a:latin typeface="+mn-lt"/>
              </a:rPr>
              <a:t>Conditions: </a:t>
            </a:r>
          </a:p>
          <a:p>
            <a:pPr marL="203200"/>
            <a:r>
              <a:rPr lang="en-US" dirty="0">
                <a:latin typeface="+mn-lt"/>
              </a:rPr>
              <a:t>Given an M240-Series Machine Gun, correctly clear, disassemble, assemble, and perform a function check.</a:t>
            </a:r>
          </a:p>
          <a:p>
            <a:pPr marL="203200"/>
            <a:br>
              <a:rPr lang="en-US" b="1" dirty="0">
                <a:latin typeface="+mn-lt"/>
              </a:rPr>
            </a:br>
            <a:r>
              <a:rPr lang="en-US" b="1" dirty="0">
                <a:latin typeface="+mn-lt"/>
              </a:rPr>
              <a:t>Standards:</a:t>
            </a:r>
          </a:p>
          <a:p>
            <a:pPr marL="203200"/>
            <a:r>
              <a:rPr lang="en-US" dirty="0">
                <a:latin typeface="+mn-lt"/>
              </a:rPr>
              <a:t>Correctly clear (In Sequence) and disassemble the M240 Machine  Gun into its eight major groups (if no hand guard is present place  into seven major groups) and components in three minutes. </a:t>
            </a:r>
            <a:br>
              <a:rPr lang="en-US" dirty="0">
                <a:latin typeface="+mn-lt"/>
              </a:rPr>
            </a:br>
            <a:r>
              <a:rPr lang="en-US" dirty="0">
                <a:latin typeface="+mn-lt"/>
              </a:rPr>
              <a:t>  </a:t>
            </a:r>
          </a:p>
          <a:p>
            <a:pPr marL="203200"/>
            <a:r>
              <a:rPr lang="en-US" dirty="0">
                <a:latin typeface="+mn-lt"/>
              </a:rPr>
              <a:t>Correctly assemble the M240 Machine Gun and perform a function  check (In Sequence) in three minutes. </a:t>
            </a:r>
            <a:endParaRPr lang="en-US" dirty="0">
              <a:solidFill>
                <a:srgbClr val="FF0000"/>
              </a:solidFill>
              <a:latin typeface="+mn-lt"/>
            </a:endParaRPr>
          </a:p>
          <a:p>
            <a:br>
              <a:rPr lang="en-US" dirty="0">
                <a:latin typeface="+mn-lt"/>
              </a:rPr>
            </a:br>
            <a:endParaRPr lang="en-US" dirty="0">
              <a:latin typeface="+mn-lt"/>
            </a:endParaRPr>
          </a:p>
        </p:txBody>
      </p:sp>
      <p:pic>
        <p:nvPicPr>
          <p:cNvPr id="5" name="Picture 4">
            <a:extLst>
              <a:ext uri="{FF2B5EF4-FFF2-40B4-BE49-F238E27FC236}">
                <a16:creationId xmlns:a16="http://schemas.microsoft.com/office/drawing/2014/main" id="{C55C52B2-5D97-4233-996D-A436FD2724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7981" y="1421613"/>
            <a:ext cx="4978934" cy="3865199"/>
          </a:xfrm>
          <a:prstGeom prst="rect">
            <a:avLst/>
          </a:prstGeom>
        </p:spPr>
      </p:pic>
    </p:spTree>
    <p:extLst>
      <p:ext uri="{BB962C8B-B14F-4D97-AF65-F5344CB8AC3E}">
        <p14:creationId xmlns:p14="http://schemas.microsoft.com/office/powerpoint/2010/main" val="15424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9AD358-7ACA-F703-3989-2ABEB63C3D8B}"/>
              </a:ext>
            </a:extLst>
          </p:cNvPr>
          <p:cNvPicPr>
            <a:picLocks noChangeAspect="1"/>
          </p:cNvPicPr>
          <p:nvPr/>
        </p:nvPicPr>
        <p:blipFill>
          <a:blip r:embed="rId2"/>
          <a:stretch>
            <a:fillRect/>
          </a:stretch>
        </p:blipFill>
        <p:spPr>
          <a:xfrm>
            <a:off x="211329" y="1306568"/>
            <a:ext cx="3549812" cy="4203873"/>
          </a:xfrm>
          <a:prstGeom prst="rect">
            <a:avLst/>
          </a:prstGeom>
        </p:spPr>
      </p:pic>
      <p:sp>
        <p:nvSpPr>
          <p:cNvPr id="2" name="Title 1">
            <a:extLst>
              <a:ext uri="{FF2B5EF4-FFF2-40B4-BE49-F238E27FC236}">
                <a16:creationId xmlns:a16="http://schemas.microsoft.com/office/drawing/2014/main" id="{ADE414BC-5F07-4708-B9A9-7C3866E84B5B}"/>
              </a:ext>
            </a:extLst>
          </p:cNvPr>
          <p:cNvSpPr>
            <a:spLocks noGrp="1"/>
          </p:cNvSpPr>
          <p:nvPr>
            <p:ph type="title"/>
          </p:nvPr>
        </p:nvSpPr>
        <p:spPr/>
        <p:txBody>
          <a:bodyPr/>
          <a:lstStyle/>
          <a:p>
            <a:r>
              <a:rPr lang="en-US" sz="2800" dirty="0"/>
              <a:t>Ammo Can Carry</a:t>
            </a:r>
          </a:p>
        </p:txBody>
      </p:sp>
      <p:sp>
        <p:nvSpPr>
          <p:cNvPr id="12" name="TextBox 11">
            <a:extLst>
              <a:ext uri="{FF2B5EF4-FFF2-40B4-BE49-F238E27FC236}">
                <a16:creationId xmlns:a16="http://schemas.microsoft.com/office/drawing/2014/main" id="{BD2CEB99-A655-426E-ABF6-D6F8DAECBD90}"/>
              </a:ext>
            </a:extLst>
          </p:cNvPr>
          <p:cNvSpPr txBox="1"/>
          <p:nvPr/>
        </p:nvSpPr>
        <p:spPr>
          <a:xfrm>
            <a:off x="3907572" y="1687099"/>
            <a:ext cx="5274201" cy="3539430"/>
          </a:xfrm>
          <a:prstGeom prst="rect">
            <a:avLst/>
          </a:prstGeom>
          <a:noFill/>
        </p:spPr>
        <p:txBody>
          <a:bodyPr wrap="none" rtlCol="0">
            <a:spAutoFit/>
          </a:bodyPr>
          <a:lstStyle/>
          <a:p>
            <a:r>
              <a:rPr lang="en-US" b="1" dirty="0"/>
              <a:t>Task</a:t>
            </a:r>
            <a:r>
              <a:rPr lang="en-US" dirty="0"/>
              <a:t>: Move four (4) kettlebells from start point at cone 1,</a:t>
            </a:r>
          </a:p>
          <a:p>
            <a:r>
              <a:rPr lang="en-US" dirty="0"/>
              <a:t>around the left side of cones 2 and 3, and then return on the </a:t>
            </a:r>
          </a:p>
          <a:p>
            <a:r>
              <a:rPr lang="en-US" dirty="0"/>
              <a:t>right sides of cone 3 then 2, and then return back to cone 1. </a:t>
            </a:r>
          </a:p>
          <a:p>
            <a:endParaRPr lang="en-US" dirty="0"/>
          </a:p>
          <a:p>
            <a:endParaRPr lang="en-US" dirty="0"/>
          </a:p>
          <a:p>
            <a:endParaRPr lang="en-US" dirty="0"/>
          </a:p>
          <a:p>
            <a:r>
              <a:rPr lang="en-US" b="1" dirty="0"/>
              <a:t>Condition: </a:t>
            </a:r>
            <a:r>
              <a:rPr lang="en-US" dirty="0"/>
              <a:t>given, your battle buddy and four 20lb ammo cans </a:t>
            </a:r>
          </a:p>
          <a:p>
            <a:r>
              <a:rPr lang="en-US" dirty="0"/>
              <a:t>and the designated course. </a:t>
            </a:r>
          </a:p>
          <a:p>
            <a:endParaRPr lang="en-US" dirty="0"/>
          </a:p>
          <a:p>
            <a:endParaRPr lang="en-US" dirty="0"/>
          </a:p>
          <a:p>
            <a:endParaRPr lang="en-US" dirty="0"/>
          </a:p>
          <a:p>
            <a:r>
              <a:rPr lang="en-US" b="1" dirty="0"/>
              <a:t>Standard: </a:t>
            </a:r>
            <a:r>
              <a:rPr lang="en-US" dirty="0"/>
              <a:t>you and your battle buddy will move from start point</a:t>
            </a:r>
          </a:p>
          <a:p>
            <a:r>
              <a:rPr lang="en-US" dirty="0"/>
              <a:t>at cone 1, around the left side of cones 2 and 3, and then return </a:t>
            </a:r>
          </a:p>
          <a:p>
            <a:r>
              <a:rPr lang="en-US" dirty="0"/>
              <a:t>on the right sides of cone 3 then 2, and then return back to </a:t>
            </a:r>
          </a:p>
          <a:p>
            <a:r>
              <a:rPr lang="en-US" dirty="0"/>
              <a:t>cone 1. You and your partner must complete the event in </a:t>
            </a:r>
          </a:p>
          <a:p>
            <a:r>
              <a:rPr lang="en-US" dirty="0"/>
              <a:t>under 3 minutes.  </a:t>
            </a:r>
          </a:p>
        </p:txBody>
      </p:sp>
      <p:sp>
        <p:nvSpPr>
          <p:cNvPr id="15" name="Isosceles Triangle 14">
            <a:extLst>
              <a:ext uri="{FF2B5EF4-FFF2-40B4-BE49-F238E27FC236}">
                <a16:creationId xmlns:a16="http://schemas.microsoft.com/office/drawing/2014/main" id="{19B770CA-15CD-4DCE-84E3-2E66A6DBFECF}"/>
              </a:ext>
            </a:extLst>
          </p:cNvPr>
          <p:cNvSpPr/>
          <p:nvPr/>
        </p:nvSpPr>
        <p:spPr>
          <a:xfrm>
            <a:off x="1918857" y="4971426"/>
            <a:ext cx="240632" cy="442762"/>
          </a:xfrm>
          <a:prstGeom prst="triangle">
            <a:avLst>
              <a:gd name="adj" fmla="val 42308"/>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6" name="Isosceles Triangle 15">
            <a:extLst>
              <a:ext uri="{FF2B5EF4-FFF2-40B4-BE49-F238E27FC236}">
                <a16:creationId xmlns:a16="http://schemas.microsoft.com/office/drawing/2014/main" id="{3A85AA34-BC8B-481C-BC20-8986ED26E1CE}"/>
              </a:ext>
            </a:extLst>
          </p:cNvPr>
          <p:cNvSpPr/>
          <p:nvPr/>
        </p:nvSpPr>
        <p:spPr>
          <a:xfrm>
            <a:off x="1166483" y="4287208"/>
            <a:ext cx="240632" cy="442762"/>
          </a:xfrm>
          <a:prstGeom prst="triangle">
            <a:avLst>
              <a:gd name="adj" fmla="val 42308"/>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7" name="Isosceles Triangle 16">
            <a:extLst>
              <a:ext uri="{FF2B5EF4-FFF2-40B4-BE49-F238E27FC236}">
                <a16:creationId xmlns:a16="http://schemas.microsoft.com/office/drawing/2014/main" id="{5DFB09EB-2013-4411-B0A6-19DC47D79B6C}"/>
              </a:ext>
            </a:extLst>
          </p:cNvPr>
          <p:cNvSpPr/>
          <p:nvPr/>
        </p:nvSpPr>
        <p:spPr>
          <a:xfrm>
            <a:off x="1089325" y="2115034"/>
            <a:ext cx="240632" cy="442762"/>
          </a:xfrm>
          <a:prstGeom prst="triangle">
            <a:avLst>
              <a:gd name="adj" fmla="val 42308"/>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cxnSp>
        <p:nvCxnSpPr>
          <p:cNvPr id="19" name="Straight Arrow Connector 18">
            <a:extLst>
              <a:ext uri="{FF2B5EF4-FFF2-40B4-BE49-F238E27FC236}">
                <a16:creationId xmlns:a16="http://schemas.microsoft.com/office/drawing/2014/main" id="{8DF30929-C048-43C7-8319-4095493B92DA}"/>
              </a:ext>
            </a:extLst>
          </p:cNvPr>
          <p:cNvCxnSpPr/>
          <p:nvPr/>
        </p:nvCxnSpPr>
        <p:spPr>
          <a:xfrm flipH="1" flipV="1">
            <a:off x="1089325" y="4827047"/>
            <a:ext cx="829532" cy="683394"/>
          </a:xfrm>
          <a:prstGeom prst="straightConnector1">
            <a:avLst/>
          </a:prstGeom>
          <a:ln>
            <a:solidFill>
              <a:srgbClr val="00B05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863336FC-F954-4A24-AB46-3665E71218A5}"/>
              </a:ext>
            </a:extLst>
          </p:cNvPr>
          <p:cNvCxnSpPr>
            <a:cxnSpLocks/>
          </p:cNvCxnSpPr>
          <p:nvPr/>
        </p:nvCxnSpPr>
        <p:spPr>
          <a:xfrm flipH="1" flipV="1">
            <a:off x="998262" y="2449607"/>
            <a:ext cx="116543" cy="2339352"/>
          </a:xfrm>
          <a:prstGeom prst="straightConnector1">
            <a:avLst/>
          </a:prstGeom>
          <a:ln>
            <a:solidFill>
              <a:srgbClr val="00B05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2" name="Arrow: Circular 21">
            <a:extLst>
              <a:ext uri="{FF2B5EF4-FFF2-40B4-BE49-F238E27FC236}">
                <a16:creationId xmlns:a16="http://schemas.microsoft.com/office/drawing/2014/main" id="{DFF8BDF2-97AB-4DDB-BEAB-52C458BADDB7}"/>
              </a:ext>
            </a:extLst>
          </p:cNvPr>
          <p:cNvSpPr/>
          <p:nvPr/>
        </p:nvSpPr>
        <p:spPr>
          <a:xfrm>
            <a:off x="921104" y="1926076"/>
            <a:ext cx="486011" cy="570202"/>
          </a:xfrm>
          <a:prstGeom prst="circular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Arrow Connector 22">
            <a:extLst>
              <a:ext uri="{FF2B5EF4-FFF2-40B4-BE49-F238E27FC236}">
                <a16:creationId xmlns:a16="http://schemas.microsoft.com/office/drawing/2014/main" id="{00B1492C-5FA3-4962-900B-558F8DA13B4A}"/>
              </a:ext>
            </a:extLst>
          </p:cNvPr>
          <p:cNvCxnSpPr>
            <a:cxnSpLocks/>
          </p:cNvCxnSpPr>
          <p:nvPr/>
        </p:nvCxnSpPr>
        <p:spPr>
          <a:xfrm>
            <a:off x="1421020" y="2449607"/>
            <a:ext cx="77158" cy="2280363"/>
          </a:xfrm>
          <a:prstGeom prst="straightConnector1">
            <a:avLst/>
          </a:prstGeom>
          <a:ln>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6" name="Straight Arrow Connector 25">
            <a:extLst>
              <a:ext uri="{FF2B5EF4-FFF2-40B4-BE49-F238E27FC236}">
                <a16:creationId xmlns:a16="http://schemas.microsoft.com/office/drawing/2014/main" id="{B09E4BFA-B07C-408B-A6DE-AA456F0BBABE}"/>
              </a:ext>
            </a:extLst>
          </p:cNvPr>
          <p:cNvCxnSpPr>
            <a:cxnSpLocks/>
          </p:cNvCxnSpPr>
          <p:nvPr/>
        </p:nvCxnSpPr>
        <p:spPr>
          <a:xfrm>
            <a:off x="1466861" y="4788959"/>
            <a:ext cx="472298" cy="403848"/>
          </a:xfrm>
          <a:prstGeom prst="straightConnector1">
            <a:avLst/>
          </a:prstGeom>
          <a:ln>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8930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3" name="Rectangle 2"/>
          <p:cNvSpPr/>
          <p:nvPr/>
        </p:nvSpPr>
        <p:spPr>
          <a:xfrm>
            <a:off x="-132349" y="1197611"/>
            <a:ext cx="8962840" cy="4832092"/>
          </a:xfrm>
          <a:prstGeom prst="rect">
            <a:avLst/>
          </a:prstGeom>
        </p:spPr>
        <p:txBody>
          <a:bodyPr wrap="square">
            <a:spAutoFit/>
          </a:bodyPr>
          <a:lstStyle/>
          <a:p>
            <a:pPr marL="203200"/>
            <a:r>
              <a:rPr lang="en-US" b="1" dirty="0">
                <a:latin typeface="+mn-lt"/>
              </a:rPr>
              <a:t>Based on:</a:t>
            </a:r>
          </a:p>
          <a:p>
            <a:pPr marL="203200"/>
            <a:r>
              <a:rPr lang="en-US" dirty="0">
                <a:latin typeface="+mn-lt"/>
              </a:rPr>
              <a:t>081-COM-1001: Evaluate a Casualty</a:t>
            </a:r>
          </a:p>
          <a:p>
            <a:pPr marL="203200"/>
            <a:r>
              <a:rPr lang="en-US" dirty="0">
                <a:latin typeface="+mn-lt"/>
              </a:rPr>
              <a:t>081-COM-1048: Apply a Tourniquet to Control Extremity Bleeding</a:t>
            </a:r>
          </a:p>
          <a:p>
            <a:pPr marL="203200"/>
            <a:r>
              <a:rPr lang="en-US" dirty="0">
                <a:latin typeface="+mn-lt"/>
              </a:rPr>
              <a:t>081-COM-0099: Apply a Hemostatic Dressing</a:t>
            </a:r>
          </a:p>
          <a:p>
            <a:pPr marL="203200"/>
            <a:r>
              <a:rPr lang="en-US" dirty="0">
                <a:latin typeface="+mn-lt"/>
              </a:rPr>
              <a:t>081-COM-1054-Apply an Emergency Bandage</a:t>
            </a:r>
          </a:p>
          <a:p>
            <a:pPr marL="203200"/>
            <a:endParaRPr lang="en-US" dirty="0">
              <a:latin typeface="+mn-lt"/>
            </a:endParaRPr>
          </a:p>
          <a:p>
            <a:pPr marL="203200"/>
            <a:r>
              <a:rPr lang="en-US" b="1" dirty="0"/>
              <a:t>Task: </a:t>
            </a:r>
            <a:r>
              <a:rPr lang="en-US" dirty="0"/>
              <a:t>Evaluate a casualty using Tactical Field Care and control bleeding.</a:t>
            </a:r>
            <a:r>
              <a:rPr lang="en-US" b="1" dirty="0">
                <a:latin typeface="+mn-lt"/>
              </a:rPr>
              <a:t>  </a:t>
            </a:r>
            <a:br>
              <a:rPr lang="en-US" dirty="0">
                <a:latin typeface="+mn-lt"/>
              </a:rPr>
            </a:br>
            <a:endParaRPr lang="en-US" dirty="0">
              <a:latin typeface="+mn-lt"/>
            </a:endParaRPr>
          </a:p>
          <a:p>
            <a:pPr marL="203200"/>
            <a:r>
              <a:rPr lang="en-US" b="1" dirty="0">
                <a:latin typeface="+mn-lt"/>
              </a:rPr>
              <a:t>Conditions: </a:t>
            </a:r>
            <a:r>
              <a:rPr lang="en-US" dirty="0"/>
              <a:t>You are a member of a team on a combat patrol that has come under small arms fire. You witness a teammate in the open receive a gunshot wound to the left leg.  Your teammate was able to apply his/her own Tourniquet, move to you, and is responsive. You are behind cover, not under hostile fire, and security has been established. You have a Combat Lifesaver (CLS) bag and are not in a CNRNE environment.</a:t>
            </a:r>
          </a:p>
          <a:p>
            <a:pPr marL="203200"/>
            <a:endParaRPr lang="en-US" b="1" dirty="0">
              <a:latin typeface="+mn-lt"/>
            </a:endParaRPr>
          </a:p>
          <a:p>
            <a:pPr marL="203200"/>
            <a:r>
              <a:rPr lang="en-US" b="1" dirty="0">
                <a:latin typeface="+mn-lt"/>
              </a:rPr>
              <a:t>Standards: (5 Minutes) </a:t>
            </a:r>
            <a:r>
              <a:rPr lang="en-US" dirty="0"/>
              <a:t>Perform all tasks to standard, in sequence, within five minutes, without causing further injury.</a:t>
            </a:r>
          </a:p>
          <a:p>
            <a:pPr marL="203200"/>
            <a:endParaRPr lang="en-US" b="1" dirty="0">
              <a:latin typeface="+mn-lt"/>
            </a:endParaRPr>
          </a:p>
          <a:p>
            <a:pPr marL="203200"/>
            <a:r>
              <a:rPr lang="en-US" b="1" dirty="0">
                <a:latin typeface="+mn-lt"/>
              </a:rPr>
              <a:t>Primary Steps (study sub steps):</a:t>
            </a:r>
          </a:p>
          <a:p>
            <a:pPr marL="546100" indent="-342900">
              <a:buAutoNum type="arabicPeriod"/>
            </a:pPr>
            <a:r>
              <a:rPr lang="en-US" dirty="0"/>
              <a:t>Perform a blood sweep of the extremities, neck, armpits, and groin areas.  Expose wounds if bleeding is detected.</a:t>
            </a:r>
          </a:p>
          <a:p>
            <a:pPr marL="546100" indent="-342900">
              <a:buAutoNum type="arabicPeriod"/>
            </a:pPr>
            <a:r>
              <a:rPr lang="en-US" dirty="0"/>
              <a:t>Reassess any tourniquets placed during Care under Fire to ensure they are still effective.</a:t>
            </a:r>
          </a:p>
          <a:p>
            <a:pPr marL="546100" indent="-342900">
              <a:buAutoNum type="arabicPeriod"/>
            </a:pPr>
            <a:r>
              <a:rPr lang="en-US" dirty="0"/>
              <a:t>Apply a hemostatic dressing to the major non-arterial wound that is bleeding heavily.</a:t>
            </a:r>
            <a:endParaRPr lang="en-US" dirty="0">
              <a:latin typeface="+mn-lt"/>
            </a:endParaRPr>
          </a:p>
        </p:txBody>
      </p:sp>
      <p:sp>
        <p:nvSpPr>
          <p:cNvPr id="10" name="Shape 395"/>
          <p:cNvSpPr txBox="1">
            <a:spLocks noGrp="1"/>
          </p:cNvSpPr>
          <p:nvPr>
            <p:ph type="title"/>
          </p:nvPr>
        </p:nvSpPr>
        <p:spPr>
          <a:xfrm>
            <a:off x="457200" y="305913"/>
            <a:ext cx="8229600" cy="1115700"/>
          </a:xfrm>
          <a:prstGeom prst="rect">
            <a:avLst/>
          </a:prstGeom>
        </p:spPr>
        <p:txBody>
          <a:bodyPr lIns="91425" tIns="91425" rIns="91425" bIns="91425" anchor="ctr" anchorCtr="1">
            <a:noAutofit/>
          </a:bodyPr>
          <a:lstStyle/>
          <a:p>
            <a:pPr lvl="0">
              <a:spcBef>
                <a:spcPts val="0"/>
              </a:spcBef>
              <a:buNone/>
            </a:pPr>
            <a:r>
              <a:rPr lang="en-US" sz="2800" b="1" dirty="0"/>
              <a:t>White Lane Task 1</a:t>
            </a:r>
            <a:br>
              <a:rPr lang="en-US" sz="2800" b="1" dirty="0"/>
            </a:br>
            <a:r>
              <a:rPr lang="en-US" sz="2000" b="1" dirty="0"/>
              <a:t>(M5: Control Bleeding)</a:t>
            </a:r>
          </a:p>
        </p:txBody>
      </p:sp>
    </p:spTree>
    <p:extLst>
      <p:ext uri="{BB962C8B-B14F-4D97-AF65-F5344CB8AC3E}">
        <p14:creationId xmlns:p14="http://schemas.microsoft.com/office/powerpoint/2010/main" val="355065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3" name="Rectangle 2"/>
          <p:cNvSpPr/>
          <p:nvPr/>
        </p:nvSpPr>
        <p:spPr>
          <a:xfrm>
            <a:off x="-132349" y="1197611"/>
            <a:ext cx="8962840" cy="5262979"/>
          </a:xfrm>
          <a:prstGeom prst="rect">
            <a:avLst/>
          </a:prstGeom>
        </p:spPr>
        <p:txBody>
          <a:bodyPr wrap="square">
            <a:spAutoFit/>
          </a:bodyPr>
          <a:lstStyle/>
          <a:p>
            <a:pPr marL="203200"/>
            <a:r>
              <a:rPr lang="en-US" b="1" dirty="0">
                <a:latin typeface="+mn-lt"/>
              </a:rPr>
              <a:t>Based on: </a:t>
            </a:r>
          </a:p>
          <a:p>
            <a:pPr marL="203200"/>
            <a:r>
              <a:rPr lang="en-US" dirty="0"/>
              <a:t>081-831-1034-Perform First Aid for a Suspected Fracture</a:t>
            </a:r>
          </a:p>
          <a:p>
            <a:pPr marL="203200"/>
            <a:r>
              <a:rPr lang="en-US" dirty="0"/>
              <a:t>081-COM-1007-Peform Casualty Burn Care</a:t>
            </a:r>
            <a:r>
              <a:rPr lang="en-US" b="1" dirty="0">
                <a:latin typeface="+mn-lt"/>
              </a:rPr>
              <a:t> </a:t>
            </a:r>
            <a:br>
              <a:rPr lang="en-US" dirty="0">
                <a:latin typeface="+mn-lt"/>
              </a:rPr>
            </a:br>
            <a:endParaRPr lang="en-US" dirty="0">
              <a:latin typeface="+mn-lt"/>
            </a:endParaRPr>
          </a:p>
          <a:p>
            <a:pPr marL="203200"/>
            <a:r>
              <a:rPr lang="en-US" b="1" dirty="0"/>
              <a:t>Task:</a:t>
            </a:r>
            <a:r>
              <a:rPr lang="en-US" dirty="0"/>
              <a:t> Perform first aid for a fracture and a burn</a:t>
            </a:r>
            <a:endParaRPr lang="en-US" b="1" dirty="0">
              <a:latin typeface="+mn-lt"/>
            </a:endParaRPr>
          </a:p>
          <a:p>
            <a:pPr marL="203200"/>
            <a:endParaRPr lang="en-US" b="1" dirty="0">
              <a:latin typeface="+mn-lt"/>
            </a:endParaRPr>
          </a:p>
          <a:p>
            <a:pPr marL="203200"/>
            <a:r>
              <a:rPr lang="en-US" b="1" dirty="0">
                <a:latin typeface="+mn-lt"/>
              </a:rPr>
              <a:t>Conditions: </a:t>
            </a:r>
            <a:r>
              <a:rPr lang="en-US" dirty="0"/>
              <a:t>You are a member of a team on a combat patrol. You witness an Improvised Explosive Device (IED) throw several teammates to the ground. You are assisting medics with triage and treatment. You are behind cover, not under hostile fire, and security has been established. The medic directed you to treat the casualty’s right leg closed fracture and burn to the left arm. You have a Combat Lifesaver (CLS) bag, are not in a CBRNE environment, and the conscious casualty is sitting up.</a:t>
            </a:r>
            <a:r>
              <a:rPr lang="en-US" b="1" dirty="0">
                <a:latin typeface="+mn-lt"/>
              </a:rPr>
              <a:t>   </a:t>
            </a:r>
          </a:p>
          <a:p>
            <a:pPr marL="203200"/>
            <a:br>
              <a:rPr lang="en-US" dirty="0">
                <a:latin typeface="+mn-lt"/>
              </a:rPr>
            </a:br>
            <a:r>
              <a:rPr lang="en-US" b="1" dirty="0">
                <a:latin typeface="+mn-lt"/>
              </a:rPr>
              <a:t>Standards:  (5 Minutes) </a:t>
            </a:r>
            <a:r>
              <a:rPr lang="en-US" dirty="0"/>
              <a:t>Perform all tasks to standard, in sequence, within five minutes, without causing further injury.</a:t>
            </a:r>
          </a:p>
          <a:p>
            <a:pPr marL="203200"/>
            <a:endParaRPr lang="en-US" b="1" dirty="0">
              <a:latin typeface="+mn-lt"/>
            </a:endParaRPr>
          </a:p>
          <a:p>
            <a:pPr marL="203200"/>
            <a:r>
              <a:rPr lang="en-US" b="1" dirty="0">
                <a:latin typeface="+mn-lt"/>
              </a:rPr>
              <a:t>Primary Steps (study sub steps):</a:t>
            </a:r>
          </a:p>
          <a:p>
            <a:pPr marL="546100" indent="-342900">
              <a:buAutoNum type="arabicPeriod"/>
            </a:pPr>
            <a:r>
              <a:rPr lang="en-US" dirty="0"/>
              <a:t>Reassure casualty and explain the process of treating the fracture, loosen tight/binding clothing, and remove jewelry from limb, placing in casualty’s pocket. </a:t>
            </a:r>
          </a:p>
          <a:p>
            <a:pPr marL="546100" indent="-342900">
              <a:buAutoNum type="arabicPeriod"/>
            </a:pPr>
            <a:r>
              <a:rPr lang="en-US" dirty="0"/>
              <a:t>Check for signs of circulation problems below injury.</a:t>
            </a:r>
          </a:p>
          <a:p>
            <a:pPr marL="546100" indent="-342900">
              <a:buAutoNum type="arabicPeriod"/>
            </a:pPr>
            <a:r>
              <a:rPr lang="en-US" dirty="0"/>
              <a:t>Splint-improvised or SAM splint.</a:t>
            </a:r>
          </a:p>
          <a:p>
            <a:pPr marL="546100" indent="-342900">
              <a:buAutoNum type="arabicPeriod"/>
            </a:pPr>
            <a:r>
              <a:rPr lang="en-US" dirty="0"/>
              <a:t>Sling. (</a:t>
            </a:r>
            <a:r>
              <a:rPr lang="en-US" dirty="0">
                <a:solidFill>
                  <a:srgbClr val="00B050"/>
                </a:solidFill>
              </a:rPr>
              <a:t>Not applicable for scenario above</a:t>
            </a:r>
            <a:r>
              <a:rPr lang="en-US" dirty="0"/>
              <a:t>).</a:t>
            </a:r>
          </a:p>
          <a:p>
            <a:pPr marL="546100" indent="-342900">
              <a:buAutoNum type="arabicPeriod"/>
            </a:pPr>
            <a:r>
              <a:rPr lang="en-US" dirty="0"/>
              <a:t>Swathe. (</a:t>
            </a:r>
            <a:r>
              <a:rPr lang="en-US" dirty="0">
                <a:solidFill>
                  <a:srgbClr val="00B050"/>
                </a:solidFill>
              </a:rPr>
              <a:t>Not applicable for scenario above</a:t>
            </a:r>
            <a:r>
              <a:rPr lang="en-US" dirty="0"/>
              <a:t>).</a:t>
            </a:r>
          </a:p>
          <a:p>
            <a:pPr marL="546100" indent="-342900">
              <a:buAutoNum type="arabicPeriod"/>
            </a:pPr>
            <a:r>
              <a:rPr lang="en-US" dirty="0"/>
              <a:t>Treat burn</a:t>
            </a:r>
            <a:endParaRPr lang="en-US" dirty="0">
              <a:latin typeface="+mn-lt"/>
            </a:endParaRPr>
          </a:p>
          <a:p>
            <a:pPr marL="203200"/>
            <a:r>
              <a:rPr lang="en-US" b="1" dirty="0">
                <a:latin typeface="+mn-lt"/>
              </a:rPr>
              <a:t>   </a:t>
            </a:r>
            <a:endParaRPr lang="en-US" dirty="0">
              <a:latin typeface="+mn-lt"/>
            </a:endParaRPr>
          </a:p>
        </p:txBody>
      </p:sp>
      <p:sp>
        <p:nvSpPr>
          <p:cNvPr id="10" name="Shape 395"/>
          <p:cNvSpPr txBox="1">
            <a:spLocks noGrp="1"/>
          </p:cNvSpPr>
          <p:nvPr>
            <p:ph type="title"/>
          </p:nvPr>
        </p:nvSpPr>
        <p:spPr>
          <a:xfrm>
            <a:off x="457200" y="305913"/>
            <a:ext cx="8229600" cy="1115700"/>
          </a:xfrm>
          <a:prstGeom prst="rect">
            <a:avLst/>
          </a:prstGeom>
        </p:spPr>
        <p:txBody>
          <a:bodyPr lIns="91425" tIns="91425" rIns="91425" bIns="91425" anchor="ctr" anchorCtr="1">
            <a:noAutofit/>
          </a:bodyPr>
          <a:lstStyle/>
          <a:p>
            <a:pPr lvl="0"/>
            <a:r>
              <a:rPr lang="en-US" sz="2800" b="1" dirty="0"/>
              <a:t>White Lane Task 2</a:t>
            </a:r>
            <a:br>
              <a:rPr lang="en-US" sz="2800" b="1" dirty="0"/>
            </a:br>
            <a:r>
              <a:rPr lang="en-US" sz="2000" b="1" dirty="0"/>
              <a:t>(M10: Treat a Fracture and a Burn)</a:t>
            </a:r>
          </a:p>
        </p:txBody>
      </p:sp>
    </p:spTree>
    <p:extLst>
      <p:ext uri="{BB962C8B-B14F-4D97-AF65-F5344CB8AC3E}">
        <p14:creationId xmlns:p14="http://schemas.microsoft.com/office/powerpoint/2010/main" val="3518238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3" name="Rectangle 2"/>
          <p:cNvSpPr/>
          <p:nvPr/>
        </p:nvSpPr>
        <p:spPr>
          <a:xfrm>
            <a:off x="-132349" y="1197611"/>
            <a:ext cx="8962840" cy="5109091"/>
          </a:xfrm>
          <a:prstGeom prst="rect">
            <a:avLst/>
          </a:prstGeom>
        </p:spPr>
        <p:txBody>
          <a:bodyPr wrap="square">
            <a:spAutoFit/>
          </a:bodyPr>
          <a:lstStyle/>
          <a:p>
            <a:pPr marL="203200"/>
            <a:r>
              <a:rPr lang="en-US" b="1" dirty="0">
                <a:latin typeface="Arial" panose="020B0604020202020204" pitchFamily="34" charset="0"/>
                <a:cs typeface="Arial" panose="020B0604020202020204" pitchFamily="34" charset="0"/>
              </a:rPr>
              <a:t>Based on: </a:t>
            </a:r>
          </a:p>
          <a:p>
            <a:pPr marL="203200"/>
            <a:r>
              <a:rPr lang="en-US" dirty="0">
                <a:latin typeface="Arial" panose="020B0604020202020204" pitchFamily="34" charset="0"/>
                <a:cs typeface="Arial" panose="020B0604020202020204" pitchFamily="34" charset="0"/>
              </a:rPr>
              <a:t>081-COM-1001-Evaluate a Casualty</a:t>
            </a:r>
          </a:p>
          <a:p>
            <a:pPr marL="203200"/>
            <a:r>
              <a:rPr lang="en-US" dirty="0">
                <a:latin typeface="Arial" panose="020B0604020202020204" pitchFamily="34" charset="0"/>
                <a:cs typeface="Arial" panose="020B0604020202020204" pitchFamily="34" charset="0"/>
              </a:rPr>
              <a:t>081-000-0083-Apply a Cervical Collar (not applicable for below scenario)</a:t>
            </a:r>
          </a:p>
          <a:p>
            <a:pPr marL="203200"/>
            <a:r>
              <a:rPr lang="en-US" dirty="0">
                <a:latin typeface="Arial" panose="020B0604020202020204" pitchFamily="34" charset="0"/>
                <a:cs typeface="Arial" panose="020B0604020202020204" pitchFamily="34" charset="0"/>
              </a:rPr>
              <a:t>081-68C-1005-Apply Preventative Measures to Control Shock</a:t>
            </a:r>
          </a:p>
          <a:p>
            <a:pPr marL="203200"/>
            <a:r>
              <a:rPr lang="en-US" dirty="0">
                <a:latin typeface="Arial" panose="020B0604020202020204" pitchFamily="34" charset="0"/>
                <a:cs typeface="Arial" panose="020B0604020202020204" pitchFamily="34" charset="0"/>
              </a:rPr>
              <a:t>081-COM-0013-Record Treatment on a Tactical Combat Casualty Card DD 1380 (not applicable for below scenario)</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Task: </a:t>
            </a:r>
            <a:r>
              <a:rPr lang="en-US" dirty="0">
                <a:latin typeface="Arial" panose="020B0604020202020204" pitchFamily="34" charset="0"/>
                <a:cs typeface="Arial" panose="020B0604020202020204" pitchFamily="34" charset="0"/>
              </a:rPr>
              <a:t>Identify the signs and symptoms of shock. Evaluate and treat a casualty for spinal injury and shock (cervical collar already applied)</a:t>
            </a:r>
          </a:p>
          <a:p>
            <a:pPr marL="203200"/>
            <a:endParaRPr lang="en-US" b="1" dirty="0">
              <a:latin typeface="Arial" panose="020B0604020202020204" pitchFamily="34" charset="0"/>
              <a:cs typeface="Arial" panose="020B0604020202020204" pitchFamily="34" charset="0"/>
            </a:endParaRPr>
          </a:p>
          <a:p>
            <a:pPr marL="203200"/>
            <a:r>
              <a:rPr lang="en-US" b="1" dirty="0">
                <a:latin typeface="Arial" panose="020B0604020202020204" pitchFamily="34" charset="0"/>
                <a:cs typeface="Arial" panose="020B0604020202020204" pitchFamily="34" charset="0"/>
              </a:rPr>
              <a:t>Conditions: </a:t>
            </a:r>
            <a:r>
              <a:rPr lang="en-US" dirty="0">
                <a:latin typeface="Arial" panose="020B0604020202020204" pitchFamily="34" charset="0"/>
                <a:cs typeface="Arial" panose="020B0604020202020204" pitchFamily="34" charset="0"/>
              </a:rPr>
              <a:t>You are a member of a platoon within a secure Forward Operating Base (FOB) in a non-CBRNE environment. You witness a soldier fall from a guard tower that the casualty was initially fine, but complaining of nausea, difficulty </a:t>
            </a:r>
            <a:r>
              <a:rPr lang="en-US" dirty="0" err="1">
                <a:latin typeface="Arial" panose="020B0604020202020204" pitchFamily="34" charset="0"/>
                <a:cs typeface="Arial" panose="020B0604020202020204" pitchFamily="34" charset="0"/>
              </a:rPr>
              <a:t>breating</a:t>
            </a:r>
            <a:r>
              <a:rPr lang="en-US" dirty="0">
                <a:latin typeface="Arial" panose="020B0604020202020204" pitchFamily="34" charset="0"/>
                <a:cs typeface="Arial" panose="020B0604020202020204" pitchFamily="34" charset="0"/>
              </a:rPr>
              <a:t>, and abdominal pain but now only reacts to pain.  The casualty is laying on a litter with long spine board with </a:t>
            </a:r>
            <a:r>
              <a:rPr lang="en-US" b="1" dirty="0">
                <a:solidFill>
                  <a:srgbClr val="00B050"/>
                </a:solidFill>
                <a:latin typeface="Arial" panose="020B0604020202020204" pitchFamily="34" charset="0"/>
                <a:cs typeface="Arial" panose="020B0604020202020204" pitchFamily="34" charset="0"/>
              </a:rPr>
              <a:t>cervical collar already applied </a:t>
            </a:r>
            <a:r>
              <a:rPr lang="en-US" dirty="0">
                <a:latin typeface="Arial" panose="020B0604020202020204" pitchFamily="34" charset="0"/>
                <a:cs typeface="Arial" panose="020B0604020202020204" pitchFamily="34" charset="0"/>
              </a:rPr>
              <a:t>and there is another soldier available to assist.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03200"/>
            <a:r>
              <a:rPr lang="en-US" b="1" dirty="0">
                <a:latin typeface="Arial" panose="020B0604020202020204" pitchFamily="34" charset="0"/>
                <a:cs typeface="Arial" panose="020B0604020202020204" pitchFamily="34" charset="0"/>
              </a:rPr>
              <a:t>Standards: (3 Minutes) </a:t>
            </a:r>
            <a:r>
              <a:rPr lang="en-US" dirty="0">
                <a:latin typeface="Arial" panose="020B0604020202020204" pitchFamily="34" charset="0"/>
                <a:cs typeface="Arial" panose="020B0604020202020204" pitchFamily="34" charset="0"/>
              </a:rPr>
              <a:t>Identify at least 6 signs and symptoms of shock with no incorrect answers within first minute.</a:t>
            </a:r>
          </a:p>
          <a:p>
            <a:pPr marL="203200"/>
            <a:endParaRPr lang="en-US" b="1" dirty="0">
              <a:latin typeface="Arial" panose="020B0604020202020204" pitchFamily="34" charset="0"/>
              <a:cs typeface="Arial" panose="020B0604020202020204" pitchFamily="34" charset="0"/>
            </a:endParaRPr>
          </a:p>
          <a:p>
            <a:pPr marL="203200"/>
            <a:r>
              <a:rPr lang="en-US" b="1" dirty="0"/>
              <a:t>Primary Steps (study sub steps):</a:t>
            </a:r>
            <a:endParaRPr lang="en-US" b="1" dirty="0">
              <a:latin typeface="Arial" panose="020B0604020202020204" pitchFamily="34" charset="0"/>
              <a:cs typeface="Arial" panose="020B0604020202020204" pitchFamily="34" charset="0"/>
            </a:endParaRPr>
          </a:p>
          <a:p>
            <a:pPr marL="546100" indent="-342900">
              <a:buAutoNum type="arabicPeriod"/>
            </a:pPr>
            <a:r>
              <a:rPr lang="en-US" sz="1200" dirty="0">
                <a:latin typeface="Arial" panose="020B0604020202020204" pitchFamily="34" charset="0"/>
                <a:cs typeface="Arial" panose="020B0604020202020204" pitchFamily="34" charset="0"/>
              </a:rPr>
              <a:t>Identify signs and symptoms of shock.</a:t>
            </a:r>
          </a:p>
          <a:p>
            <a:pPr marL="546100" indent="-342900">
              <a:buAutoNum type="arabicPeriod"/>
            </a:pPr>
            <a:r>
              <a:rPr lang="en-US" sz="1200" dirty="0">
                <a:latin typeface="Arial" panose="020B0604020202020204" pitchFamily="34" charset="0"/>
                <a:cs typeface="Arial" panose="020B0604020202020204" pitchFamily="34" charset="0"/>
              </a:rPr>
              <a:t>Apply a cervical collar. </a:t>
            </a:r>
            <a:r>
              <a:rPr lang="en-US" sz="1200" dirty="0"/>
              <a:t>(</a:t>
            </a:r>
            <a:r>
              <a:rPr lang="en-US" sz="1200" dirty="0">
                <a:solidFill>
                  <a:srgbClr val="00B050"/>
                </a:solidFill>
              </a:rPr>
              <a:t>Not applicable for scenario above</a:t>
            </a:r>
            <a:r>
              <a:rPr lang="en-US" sz="1200" dirty="0"/>
              <a:t>).</a:t>
            </a:r>
            <a:endParaRPr lang="en-US" sz="1200" dirty="0">
              <a:latin typeface="Arial" panose="020B0604020202020204" pitchFamily="34" charset="0"/>
              <a:cs typeface="Arial" panose="020B0604020202020204" pitchFamily="34" charset="0"/>
            </a:endParaRPr>
          </a:p>
          <a:p>
            <a:pPr marL="546100" indent="-342900">
              <a:buAutoNum type="arabicPeriod"/>
            </a:pPr>
            <a:r>
              <a:rPr lang="en-US" sz="1200" dirty="0">
                <a:latin typeface="Arial" panose="020B0604020202020204" pitchFamily="34" charset="0"/>
                <a:cs typeface="Arial" panose="020B0604020202020204" pitchFamily="34" charset="0"/>
              </a:rPr>
              <a:t>Assess for shock. </a:t>
            </a:r>
          </a:p>
          <a:p>
            <a:pPr marL="546100" indent="-342900">
              <a:buAutoNum type="arabicPeriod"/>
            </a:pPr>
            <a:r>
              <a:rPr lang="en-US" sz="1200" dirty="0">
                <a:latin typeface="Arial" panose="020B0604020202020204" pitchFamily="34" charset="0"/>
                <a:cs typeface="Arial" panose="020B0604020202020204" pitchFamily="34" charset="0"/>
              </a:rPr>
              <a:t>Treat for hemorrhagic shock. </a:t>
            </a:r>
          </a:p>
          <a:p>
            <a:pPr marL="546100" indent="-342900">
              <a:buAutoNum type="arabicPeriod"/>
            </a:pPr>
            <a:r>
              <a:rPr lang="en-US" sz="1200" dirty="0">
                <a:latin typeface="Arial" panose="020B0604020202020204" pitchFamily="34" charset="0"/>
                <a:cs typeface="Arial" panose="020B0604020202020204" pitchFamily="34" charset="0"/>
              </a:rPr>
              <a:t>Remove DD Form 1380 from IFAK and record all treatments.  (</a:t>
            </a:r>
            <a:r>
              <a:rPr lang="en-US" sz="1200" dirty="0">
                <a:solidFill>
                  <a:srgbClr val="00B050"/>
                </a:solidFill>
                <a:latin typeface="Arial" panose="020B0604020202020204" pitchFamily="34" charset="0"/>
                <a:cs typeface="Arial" panose="020B0604020202020204" pitchFamily="34" charset="0"/>
              </a:rPr>
              <a:t>Not applicable for RBC lane</a:t>
            </a:r>
            <a:r>
              <a:rPr lang="en-US" sz="1200" dirty="0">
                <a:latin typeface="Arial" panose="020B0604020202020204" pitchFamily="34" charset="0"/>
                <a:cs typeface="Arial" panose="020B0604020202020204" pitchFamily="34" charset="0"/>
              </a:rPr>
              <a:t>)</a:t>
            </a:r>
          </a:p>
        </p:txBody>
      </p:sp>
      <p:sp>
        <p:nvSpPr>
          <p:cNvPr id="10" name="Shape 395"/>
          <p:cNvSpPr txBox="1">
            <a:spLocks noGrp="1"/>
          </p:cNvSpPr>
          <p:nvPr>
            <p:ph type="title"/>
          </p:nvPr>
        </p:nvSpPr>
        <p:spPr>
          <a:xfrm>
            <a:off x="457200" y="305913"/>
            <a:ext cx="8229600" cy="1115700"/>
          </a:xfrm>
          <a:prstGeom prst="rect">
            <a:avLst/>
          </a:prstGeom>
        </p:spPr>
        <p:txBody>
          <a:bodyPr lIns="91425" tIns="91425" rIns="91425" bIns="91425" anchor="ctr" anchorCtr="1">
            <a:noAutofit/>
          </a:bodyPr>
          <a:lstStyle/>
          <a:p>
            <a:pPr lvl="0"/>
            <a:r>
              <a:rPr lang="en-US" sz="2800" b="1" dirty="0"/>
              <a:t>White Lane Task 3</a:t>
            </a:r>
            <a:br>
              <a:rPr lang="en-US" sz="2800" b="1" dirty="0"/>
            </a:br>
            <a:r>
              <a:rPr lang="en-US" sz="2000" b="1" dirty="0"/>
              <a:t>(M6: Evaluate and Treat a Casualty for Spinal Injury and Shock)</a:t>
            </a:r>
          </a:p>
        </p:txBody>
      </p:sp>
    </p:spTree>
    <p:extLst>
      <p:ext uri="{BB962C8B-B14F-4D97-AF65-F5344CB8AC3E}">
        <p14:creationId xmlns:p14="http://schemas.microsoft.com/office/powerpoint/2010/main" val="433612366"/>
      </p:ext>
    </p:extLst>
  </p:cSld>
  <p:clrMapOvr>
    <a:masterClrMapping/>
  </p:clrMapOvr>
</p:sld>
</file>

<file path=ppt/theme/theme1.xml><?xml version="1.0" encoding="utf-8"?>
<a:theme xmlns:a="http://schemas.openxmlformats.org/drawingml/2006/main" name="1_Ripple">
  <a:themeElements>
    <a:clrScheme name="1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38124</TotalTime>
  <Words>3197</Words>
  <Application>Microsoft Office PowerPoint</Application>
  <PresentationFormat>On-screen Show (4:3)</PresentationFormat>
  <Paragraphs>279</Paragraphs>
  <Slides>18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Noto Symbol</vt:lpstr>
      <vt:lpstr>1_Ripple</vt:lpstr>
      <vt:lpstr>Red Lane Task 1 (SPOTREP)</vt:lpstr>
      <vt:lpstr>Red Lane Task 1 (SPOTREP)</vt:lpstr>
      <vt:lpstr>Red Lane Task 2 (M4/M16)</vt:lpstr>
      <vt:lpstr>Red Lane Task 3 (M249)</vt:lpstr>
      <vt:lpstr>Red Lane Task 4 (M240)</vt:lpstr>
      <vt:lpstr>Ammo Can Carry</vt:lpstr>
      <vt:lpstr>White Lane Task 1 (M5: Control Bleeding)</vt:lpstr>
      <vt:lpstr>White Lane Task 2 (M10: Treat a Fracture and a Burn)</vt:lpstr>
      <vt:lpstr>White Lane Task 3 (M6: Evaluate and Treat a Casualty for Spinal Injury and Shock)</vt:lpstr>
      <vt:lpstr>White Lane Task 4 (Mystery Event Transport a Casualty)</vt:lpstr>
      <vt:lpstr>White Lane Task 5 (M10: Request Medical Evacuation)</vt:lpstr>
      <vt:lpstr>Blue Lane Task 1 (Range Card)</vt:lpstr>
      <vt:lpstr>Blue Lane Task 2 (Resection and Military Maps)</vt:lpstr>
      <vt:lpstr>Blue Lane Task 3 (Hand Grenades)</vt:lpstr>
      <vt:lpstr>Blue Lane Task 4 (Protect yourself from a CBRN attack)</vt:lpstr>
      <vt:lpstr>Blue Lane Task 4 (Protect yourself from a CBRN attack)</vt:lpstr>
      <vt:lpstr>CBRN Run</vt:lpstr>
      <vt:lpstr>5K Buddy Run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Ranger Buddy Competition 2017  Rimrock Farm  Lawrence, Kansas 08APR17</dc:title>
  <dc:creator>CCADMIN</dc:creator>
  <cp:lastModifiedBy>Emery, Travis Justin</cp:lastModifiedBy>
  <cp:revision>305</cp:revision>
  <cp:lastPrinted>2023-03-03T16:15:44Z</cp:lastPrinted>
  <dcterms:modified xsi:type="dcterms:W3CDTF">2023-03-06T21:51:33Z</dcterms:modified>
</cp:coreProperties>
</file>